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73" r:id="rId3"/>
    <p:sldId id="288" r:id="rId4"/>
    <p:sldId id="274" r:id="rId5"/>
    <p:sldId id="270" r:id="rId6"/>
    <p:sldId id="279" r:id="rId7"/>
    <p:sldId id="280" r:id="rId8"/>
    <p:sldId id="281" r:id="rId9"/>
    <p:sldId id="285" r:id="rId10"/>
    <p:sldId id="258" r:id="rId11"/>
    <p:sldId id="259" r:id="rId12"/>
    <p:sldId id="286" r:id="rId13"/>
    <p:sldId id="260" r:id="rId14"/>
    <p:sldId id="261" r:id="rId15"/>
    <p:sldId id="262" r:id="rId16"/>
    <p:sldId id="275" r:id="rId17"/>
    <p:sldId id="265" r:id="rId18"/>
    <p:sldId id="266" r:id="rId19"/>
    <p:sldId id="284" r:id="rId20"/>
    <p:sldId id="271" r:id="rId21"/>
    <p:sldId id="287" r:id="rId22"/>
    <p:sldId id="283" r:id="rId23"/>
    <p:sldId id="272" r:id="rId24"/>
    <p:sldId id="278"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g5RJRblvq+XBInNZBAARFr1Erz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78" d="100"/>
          <a:sy n="78" d="100"/>
        </p:scale>
        <p:origin x="78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66DC6-9E4E-423C-AD41-22083F1503B9}"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C1A10C58-30CE-4EF4-BFD1-1FDA31B0B809}">
      <dgm:prSet/>
      <dgm:spPr/>
      <dgm:t>
        <a:bodyPr/>
        <a:lstStyle/>
        <a:p>
          <a:r>
            <a:rPr lang="en-US" b="1" i="0"/>
            <a:t>Se culminó el proyecto de la obra de las escaleras, que conducen del parqueadero a la planada y de la planada a las cabañas.</a:t>
          </a:r>
          <a:endParaRPr lang="en-US"/>
        </a:p>
      </dgm:t>
    </dgm:pt>
    <dgm:pt modelId="{D6620D28-9A6A-4585-AD4B-18ECBA12166E}" type="parTrans" cxnId="{C53B668B-8D0C-4E69-A840-6AF00A7CCBFE}">
      <dgm:prSet/>
      <dgm:spPr/>
      <dgm:t>
        <a:bodyPr/>
        <a:lstStyle/>
        <a:p>
          <a:endParaRPr lang="en-US"/>
        </a:p>
      </dgm:t>
    </dgm:pt>
    <dgm:pt modelId="{684FC5E4-35A1-4A0D-991C-D73C88C9ABFB}" type="sibTrans" cxnId="{C53B668B-8D0C-4E69-A840-6AF00A7CCBFE}">
      <dgm:prSet/>
      <dgm:spPr/>
      <dgm:t>
        <a:bodyPr/>
        <a:lstStyle/>
        <a:p>
          <a:endParaRPr lang="en-US"/>
        </a:p>
      </dgm:t>
    </dgm:pt>
    <dgm:pt modelId="{449B5D01-1FAA-453C-A374-DB1212A83376}">
      <dgm:prSet/>
      <dgm:spPr/>
      <dgm:t>
        <a:bodyPr/>
        <a:lstStyle/>
        <a:p>
          <a:r>
            <a:rPr lang="en-US" b="1" i="0" dirty="0"/>
            <a:t>Este </a:t>
          </a:r>
          <a:r>
            <a:rPr lang="en-US" b="1" i="0" dirty="0" err="1"/>
            <a:t>trabajo</a:t>
          </a:r>
          <a:r>
            <a:rPr lang="en-US" b="1" i="0" dirty="0"/>
            <a:t> se </a:t>
          </a:r>
          <a:r>
            <a:rPr lang="en-US" b="1" i="0" dirty="0" err="1"/>
            <a:t>realizó</a:t>
          </a:r>
          <a:r>
            <a:rPr lang="en-US" b="1" i="0" dirty="0"/>
            <a:t> con </a:t>
          </a:r>
          <a:r>
            <a:rPr lang="en-US" b="1" i="0" dirty="0" err="1"/>
            <a:t>el</a:t>
          </a:r>
          <a:r>
            <a:rPr lang="en-US" b="1" i="0" dirty="0"/>
            <a:t> fin de </a:t>
          </a:r>
          <a:r>
            <a:rPr lang="en-US" b="1" i="0" dirty="0" err="1"/>
            <a:t>brindar</a:t>
          </a:r>
          <a:r>
            <a:rPr lang="en-US" b="1" i="0" dirty="0"/>
            <a:t> </a:t>
          </a:r>
          <a:r>
            <a:rPr lang="en-US" b="1" i="0" dirty="0" err="1"/>
            <a:t>una</a:t>
          </a:r>
          <a:r>
            <a:rPr lang="en-US" b="1" i="0" dirty="0"/>
            <a:t> mayor </a:t>
          </a:r>
          <a:r>
            <a:rPr lang="en-US" b="1" i="0" dirty="0" err="1"/>
            <a:t>seguridad</a:t>
          </a:r>
          <a:r>
            <a:rPr lang="en-US" b="1" i="0" dirty="0"/>
            <a:t> a </a:t>
          </a:r>
          <a:r>
            <a:rPr lang="en-US" b="1" i="0" dirty="0" err="1"/>
            <a:t>los</a:t>
          </a:r>
          <a:r>
            <a:rPr lang="en-US" b="1" i="0" dirty="0"/>
            <a:t> </a:t>
          </a:r>
          <a:r>
            <a:rPr lang="en-US" b="1" i="0" dirty="0" err="1"/>
            <a:t>socios</a:t>
          </a:r>
          <a:r>
            <a:rPr lang="en-US" b="1" i="0" dirty="0"/>
            <a:t> </a:t>
          </a:r>
          <a:r>
            <a:rPr lang="en-US" b="1" i="0" dirty="0" err="1"/>
            <a:t>cuando</a:t>
          </a:r>
          <a:r>
            <a:rPr lang="en-US" b="1" i="0" dirty="0"/>
            <a:t> </a:t>
          </a:r>
          <a:r>
            <a:rPr lang="en-US" b="1" i="0" dirty="0" err="1"/>
            <a:t>transitan</a:t>
          </a:r>
          <a:r>
            <a:rPr lang="en-US" b="1" i="0" dirty="0"/>
            <a:t> </a:t>
          </a:r>
          <a:r>
            <a:rPr lang="en-US" b="1" i="0" dirty="0" err="1"/>
            <a:t>por</a:t>
          </a:r>
          <a:r>
            <a:rPr lang="en-US" b="1" i="0" dirty="0"/>
            <a:t> las </a:t>
          </a:r>
          <a:r>
            <a:rPr lang="en-US" b="1" i="0" dirty="0" err="1"/>
            <a:t>escaleras</a:t>
          </a:r>
          <a:r>
            <a:rPr lang="en-US" b="1" i="0" dirty="0"/>
            <a:t>, </a:t>
          </a:r>
          <a:r>
            <a:rPr lang="en-US" b="1" i="0" dirty="0" err="1"/>
            <a:t>adicionalmente</a:t>
          </a:r>
          <a:r>
            <a:rPr lang="en-US" b="1" i="0" dirty="0"/>
            <a:t> a </a:t>
          </a:r>
          <a:r>
            <a:rPr lang="en-US" b="1" i="0" dirty="0" err="1"/>
            <a:t>mejorar</a:t>
          </a:r>
          <a:r>
            <a:rPr lang="en-US" b="1" i="0" dirty="0"/>
            <a:t> la </a:t>
          </a:r>
          <a:r>
            <a:rPr lang="en-US" b="1" i="0" dirty="0" err="1"/>
            <a:t>presentación</a:t>
          </a:r>
          <a:r>
            <a:rPr lang="en-US" b="1" i="0" dirty="0"/>
            <a:t> de la zona.</a:t>
          </a:r>
          <a:endParaRPr lang="en-US" dirty="0"/>
        </a:p>
      </dgm:t>
    </dgm:pt>
    <dgm:pt modelId="{6097D84B-E42D-4DFF-B259-94D93D43EBB3}" type="parTrans" cxnId="{C2AE60B2-25F9-4F72-B7C5-CEB8A88A3390}">
      <dgm:prSet/>
      <dgm:spPr/>
      <dgm:t>
        <a:bodyPr/>
        <a:lstStyle/>
        <a:p>
          <a:endParaRPr lang="en-US"/>
        </a:p>
      </dgm:t>
    </dgm:pt>
    <dgm:pt modelId="{016C210F-2D2C-4536-AD04-65C4C825DBBE}" type="sibTrans" cxnId="{C2AE60B2-25F9-4F72-B7C5-CEB8A88A3390}">
      <dgm:prSet/>
      <dgm:spPr/>
      <dgm:t>
        <a:bodyPr/>
        <a:lstStyle/>
        <a:p>
          <a:endParaRPr lang="en-US"/>
        </a:p>
      </dgm:t>
    </dgm:pt>
    <dgm:pt modelId="{11ED3788-A4B9-4F42-81F5-3BD0B7224A7E}" type="pres">
      <dgm:prSet presAssocID="{AC966DC6-9E4E-423C-AD41-22083F1503B9}" presName="vert0" presStyleCnt="0">
        <dgm:presLayoutVars>
          <dgm:dir/>
          <dgm:animOne val="branch"/>
          <dgm:animLvl val="lvl"/>
        </dgm:presLayoutVars>
      </dgm:prSet>
      <dgm:spPr/>
    </dgm:pt>
    <dgm:pt modelId="{BBE646E1-DE59-461E-806F-699EB8C82879}" type="pres">
      <dgm:prSet presAssocID="{C1A10C58-30CE-4EF4-BFD1-1FDA31B0B809}" presName="thickLine" presStyleLbl="alignNode1" presStyleIdx="0" presStyleCnt="2"/>
      <dgm:spPr/>
    </dgm:pt>
    <dgm:pt modelId="{49F87FC7-710E-4FFA-BAC5-8E88CC916B45}" type="pres">
      <dgm:prSet presAssocID="{C1A10C58-30CE-4EF4-BFD1-1FDA31B0B809}" presName="horz1" presStyleCnt="0"/>
      <dgm:spPr/>
    </dgm:pt>
    <dgm:pt modelId="{EC7EB730-F067-4102-B2F5-DC9533B14218}" type="pres">
      <dgm:prSet presAssocID="{C1A10C58-30CE-4EF4-BFD1-1FDA31B0B809}" presName="tx1" presStyleLbl="revTx" presStyleIdx="0" presStyleCnt="2"/>
      <dgm:spPr/>
    </dgm:pt>
    <dgm:pt modelId="{BA1D8C14-5F78-45EA-8CC5-5977F828E81E}" type="pres">
      <dgm:prSet presAssocID="{C1A10C58-30CE-4EF4-BFD1-1FDA31B0B809}" presName="vert1" presStyleCnt="0"/>
      <dgm:spPr/>
    </dgm:pt>
    <dgm:pt modelId="{D52CC1F5-5EDA-41D9-8D5F-ADED6E194885}" type="pres">
      <dgm:prSet presAssocID="{449B5D01-1FAA-453C-A374-DB1212A83376}" presName="thickLine" presStyleLbl="alignNode1" presStyleIdx="1" presStyleCnt="2"/>
      <dgm:spPr/>
    </dgm:pt>
    <dgm:pt modelId="{1E64A2E0-B3D1-4032-B480-96808E645BC1}" type="pres">
      <dgm:prSet presAssocID="{449B5D01-1FAA-453C-A374-DB1212A83376}" presName="horz1" presStyleCnt="0"/>
      <dgm:spPr/>
    </dgm:pt>
    <dgm:pt modelId="{DA89B42A-7596-4D78-9D6D-C4166E0C5F59}" type="pres">
      <dgm:prSet presAssocID="{449B5D01-1FAA-453C-A374-DB1212A83376}" presName="tx1" presStyleLbl="revTx" presStyleIdx="1" presStyleCnt="2"/>
      <dgm:spPr/>
    </dgm:pt>
    <dgm:pt modelId="{900AD4F4-B08D-47C0-91DA-9B340D38A799}" type="pres">
      <dgm:prSet presAssocID="{449B5D01-1FAA-453C-A374-DB1212A83376}" presName="vert1" presStyleCnt="0"/>
      <dgm:spPr/>
    </dgm:pt>
  </dgm:ptLst>
  <dgm:cxnLst>
    <dgm:cxn modelId="{84E5E513-0258-414D-B038-8D04447B6438}" type="presOf" srcId="{C1A10C58-30CE-4EF4-BFD1-1FDA31B0B809}" destId="{EC7EB730-F067-4102-B2F5-DC9533B14218}" srcOrd="0" destOrd="0" presId="urn:microsoft.com/office/officeart/2008/layout/LinedList"/>
    <dgm:cxn modelId="{1E913965-068C-4AC5-BA06-328F74937F0E}" type="presOf" srcId="{AC966DC6-9E4E-423C-AD41-22083F1503B9}" destId="{11ED3788-A4B9-4F42-81F5-3BD0B7224A7E}" srcOrd="0" destOrd="0" presId="urn:microsoft.com/office/officeart/2008/layout/LinedList"/>
    <dgm:cxn modelId="{C53B668B-8D0C-4E69-A840-6AF00A7CCBFE}" srcId="{AC966DC6-9E4E-423C-AD41-22083F1503B9}" destId="{C1A10C58-30CE-4EF4-BFD1-1FDA31B0B809}" srcOrd="0" destOrd="0" parTransId="{D6620D28-9A6A-4585-AD4B-18ECBA12166E}" sibTransId="{684FC5E4-35A1-4A0D-991C-D73C88C9ABFB}"/>
    <dgm:cxn modelId="{C2AE60B2-25F9-4F72-B7C5-CEB8A88A3390}" srcId="{AC966DC6-9E4E-423C-AD41-22083F1503B9}" destId="{449B5D01-1FAA-453C-A374-DB1212A83376}" srcOrd="1" destOrd="0" parTransId="{6097D84B-E42D-4DFF-B259-94D93D43EBB3}" sibTransId="{016C210F-2D2C-4536-AD04-65C4C825DBBE}"/>
    <dgm:cxn modelId="{097A22D9-F9E7-4163-B818-51075570C66C}" type="presOf" srcId="{449B5D01-1FAA-453C-A374-DB1212A83376}" destId="{DA89B42A-7596-4D78-9D6D-C4166E0C5F59}" srcOrd="0" destOrd="0" presId="urn:microsoft.com/office/officeart/2008/layout/LinedList"/>
    <dgm:cxn modelId="{E44CFB94-3028-4F03-B42B-C52D806BE0D3}" type="presParOf" srcId="{11ED3788-A4B9-4F42-81F5-3BD0B7224A7E}" destId="{BBE646E1-DE59-461E-806F-699EB8C82879}" srcOrd="0" destOrd="0" presId="urn:microsoft.com/office/officeart/2008/layout/LinedList"/>
    <dgm:cxn modelId="{DC0BE718-B028-40E6-9A6A-7F6B5A3D9513}" type="presParOf" srcId="{11ED3788-A4B9-4F42-81F5-3BD0B7224A7E}" destId="{49F87FC7-710E-4FFA-BAC5-8E88CC916B45}" srcOrd="1" destOrd="0" presId="urn:microsoft.com/office/officeart/2008/layout/LinedList"/>
    <dgm:cxn modelId="{55591C9B-A663-4A2B-AA64-677FCA0D2260}" type="presParOf" srcId="{49F87FC7-710E-4FFA-BAC5-8E88CC916B45}" destId="{EC7EB730-F067-4102-B2F5-DC9533B14218}" srcOrd="0" destOrd="0" presId="urn:microsoft.com/office/officeart/2008/layout/LinedList"/>
    <dgm:cxn modelId="{DD9CD10D-D612-4F05-B724-C67757B4DF9D}" type="presParOf" srcId="{49F87FC7-710E-4FFA-BAC5-8E88CC916B45}" destId="{BA1D8C14-5F78-45EA-8CC5-5977F828E81E}" srcOrd="1" destOrd="0" presId="urn:microsoft.com/office/officeart/2008/layout/LinedList"/>
    <dgm:cxn modelId="{3A0ED67A-BB45-414E-B7D4-9F5361BB6D8F}" type="presParOf" srcId="{11ED3788-A4B9-4F42-81F5-3BD0B7224A7E}" destId="{D52CC1F5-5EDA-41D9-8D5F-ADED6E194885}" srcOrd="2" destOrd="0" presId="urn:microsoft.com/office/officeart/2008/layout/LinedList"/>
    <dgm:cxn modelId="{F7E67552-195F-4425-9413-096B177B8271}" type="presParOf" srcId="{11ED3788-A4B9-4F42-81F5-3BD0B7224A7E}" destId="{1E64A2E0-B3D1-4032-B480-96808E645BC1}" srcOrd="3" destOrd="0" presId="urn:microsoft.com/office/officeart/2008/layout/LinedList"/>
    <dgm:cxn modelId="{CD003F97-907C-4F24-B37C-46AD3729CA27}" type="presParOf" srcId="{1E64A2E0-B3D1-4032-B480-96808E645BC1}" destId="{DA89B42A-7596-4D78-9D6D-C4166E0C5F59}" srcOrd="0" destOrd="0" presId="urn:microsoft.com/office/officeart/2008/layout/LinedList"/>
    <dgm:cxn modelId="{0652506D-47BF-4DFA-9A35-452534732377}" type="presParOf" srcId="{1E64A2E0-B3D1-4032-B480-96808E645BC1}" destId="{900AD4F4-B08D-47C0-91DA-9B340D38A799}"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46E1-DE59-461E-806F-699EB8C82879}">
      <dsp:nvSpPr>
        <dsp:cNvPr id="0" name=""/>
        <dsp:cNvSpPr/>
      </dsp:nvSpPr>
      <dsp:spPr>
        <a:xfrm>
          <a:off x="0" y="0"/>
          <a:ext cx="4114801"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C7EB730-F067-4102-B2F5-DC9533B14218}">
      <dsp:nvSpPr>
        <dsp:cNvPr id="0" name=""/>
        <dsp:cNvSpPr/>
      </dsp:nvSpPr>
      <dsp:spPr>
        <a:xfrm>
          <a:off x="0" y="0"/>
          <a:ext cx="4114801" cy="1732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a:t>Se culminó el proyecto de la obra de las escaleras, que conducen del parqueadero a la planada y de la planada a las cabañas.</a:t>
          </a:r>
          <a:endParaRPr lang="en-US" sz="2000" kern="1200"/>
        </a:p>
      </dsp:txBody>
      <dsp:txXfrm>
        <a:off x="0" y="0"/>
        <a:ext cx="4114801" cy="1732783"/>
      </dsp:txXfrm>
    </dsp:sp>
    <dsp:sp modelId="{D52CC1F5-5EDA-41D9-8D5F-ADED6E194885}">
      <dsp:nvSpPr>
        <dsp:cNvPr id="0" name=""/>
        <dsp:cNvSpPr/>
      </dsp:nvSpPr>
      <dsp:spPr>
        <a:xfrm>
          <a:off x="0" y="1732783"/>
          <a:ext cx="4114801"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A89B42A-7596-4D78-9D6D-C4166E0C5F59}">
      <dsp:nvSpPr>
        <dsp:cNvPr id="0" name=""/>
        <dsp:cNvSpPr/>
      </dsp:nvSpPr>
      <dsp:spPr>
        <a:xfrm>
          <a:off x="0" y="1732783"/>
          <a:ext cx="4114801" cy="1732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dirty="0"/>
            <a:t>Este </a:t>
          </a:r>
          <a:r>
            <a:rPr lang="en-US" sz="2000" b="1" i="0" kern="1200" dirty="0" err="1"/>
            <a:t>trabajo</a:t>
          </a:r>
          <a:r>
            <a:rPr lang="en-US" sz="2000" b="1" i="0" kern="1200" dirty="0"/>
            <a:t> se </a:t>
          </a:r>
          <a:r>
            <a:rPr lang="en-US" sz="2000" b="1" i="0" kern="1200" dirty="0" err="1"/>
            <a:t>realizó</a:t>
          </a:r>
          <a:r>
            <a:rPr lang="en-US" sz="2000" b="1" i="0" kern="1200" dirty="0"/>
            <a:t> con </a:t>
          </a:r>
          <a:r>
            <a:rPr lang="en-US" sz="2000" b="1" i="0" kern="1200" dirty="0" err="1"/>
            <a:t>el</a:t>
          </a:r>
          <a:r>
            <a:rPr lang="en-US" sz="2000" b="1" i="0" kern="1200" dirty="0"/>
            <a:t> fin de </a:t>
          </a:r>
          <a:r>
            <a:rPr lang="en-US" sz="2000" b="1" i="0" kern="1200" dirty="0" err="1"/>
            <a:t>brindar</a:t>
          </a:r>
          <a:r>
            <a:rPr lang="en-US" sz="2000" b="1" i="0" kern="1200" dirty="0"/>
            <a:t> </a:t>
          </a:r>
          <a:r>
            <a:rPr lang="en-US" sz="2000" b="1" i="0" kern="1200" dirty="0" err="1"/>
            <a:t>una</a:t>
          </a:r>
          <a:r>
            <a:rPr lang="en-US" sz="2000" b="1" i="0" kern="1200" dirty="0"/>
            <a:t> mayor </a:t>
          </a:r>
          <a:r>
            <a:rPr lang="en-US" sz="2000" b="1" i="0" kern="1200" dirty="0" err="1"/>
            <a:t>seguridad</a:t>
          </a:r>
          <a:r>
            <a:rPr lang="en-US" sz="2000" b="1" i="0" kern="1200" dirty="0"/>
            <a:t> a </a:t>
          </a:r>
          <a:r>
            <a:rPr lang="en-US" sz="2000" b="1" i="0" kern="1200" dirty="0" err="1"/>
            <a:t>los</a:t>
          </a:r>
          <a:r>
            <a:rPr lang="en-US" sz="2000" b="1" i="0" kern="1200" dirty="0"/>
            <a:t> </a:t>
          </a:r>
          <a:r>
            <a:rPr lang="en-US" sz="2000" b="1" i="0" kern="1200" dirty="0" err="1"/>
            <a:t>socios</a:t>
          </a:r>
          <a:r>
            <a:rPr lang="en-US" sz="2000" b="1" i="0" kern="1200" dirty="0"/>
            <a:t> </a:t>
          </a:r>
          <a:r>
            <a:rPr lang="en-US" sz="2000" b="1" i="0" kern="1200" dirty="0" err="1"/>
            <a:t>cuando</a:t>
          </a:r>
          <a:r>
            <a:rPr lang="en-US" sz="2000" b="1" i="0" kern="1200" dirty="0"/>
            <a:t> </a:t>
          </a:r>
          <a:r>
            <a:rPr lang="en-US" sz="2000" b="1" i="0" kern="1200" dirty="0" err="1"/>
            <a:t>transitan</a:t>
          </a:r>
          <a:r>
            <a:rPr lang="en-US" sz="2000" b="1" i="0" kern="1200" dirty="0"/>
            <a:t> </a:t>
          </a:r>
          <a:r>
            <a:rPr lang="en-US" sz="2000" b="1" i="0" kern="1200" dirty="0" err="1"/>
            <a:t>por</a:t>
          </a:r>
          <a:r>
            <a:rPr lang="en-US" sz="2000" b="1" i="0" kern="1200" dirty="0"/>
            <a:t> las </a:t>
          </a:r>
          <a:r>
            <a:rPr lang="en-US" sz="2000" b="1" i="0" kern="1200" dirty="0" err="1"/>
            <a:t>escaleras</a:t>
          </a:r>
          <a:r>
            <a:rPr lang="en-US" sz="2000" b="1" i="0" kern="1200" dirty="0"/>
            <a:t>, </a:t>
          </a:r>
          <a:r>
            <a:rPr lang="en-US" sz="2000" b="1" i="0" kern="1200" dirty="0" err="1"/>
            <a:t>adicionalmente</a:t>
          </a:r>
          <a:r>
            <a:rPr lang="en-US" sz="2000" b="1" i="0" kern="1200" dirty="0"/>
            <a:t> a </a:t>
          </a:r>
          <a:r>
            <a:rPr lang="en-US" sz="2000" b="1" i="0" kern="1200" dirty="0" err="1"/>
            <a:t>mejorar</a:t>
          </a:r>
          <a:r>
            <a:rPr lang="en-US" sz="2000" b="1" i="0" kern="1200" dirty="0"/>
            <a:t> la </a:t>
          </a:r>
          <a:r>
            <a:rPr lang="en-US" sz="2000" b="1" i="0" kern="1200" dirty="0" err="1"/>
            <a:t>presentación</a:t>
          </a:r>
          <a:r>
            <a:rPr lang="en-US" sz="2000" b="1" i="0" kern="1200" dirty="0"/>
            <a:t> de la zona.</a:t>
          </a:r>
          <a:endParaRPr lang="en-US" sz="2000" kern="1200" dirty="0"/>
        </a:p>
      </dsp:txBody>
      <dsp:txXfrm>
        <a:off x="0" y="1732783"/>
        <a:ext cx="4114801" cy="17327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0CCD4C5D-EB7A-61A3-4B4A-E31637FD6F71}"/>
            </a:ext>
          </a:extLst>
        </p:cNvPr>
        <p:cNvGrpSpPr/>
        <p:nvPr/>
      </p:nvGrpSpPr>
      <p:grpSpPr>
        <a:xfrm>
          <a:off x="0" y="0"/>
          <a:ext cx="0" cy="0"/>
          <a:chOff x="0" y="0"/>
          <a:chExt cx="0" cy="0"/>
        </a:xfrm>
      </p:grpSpPr>
      <p:sp>
        <p:nvSpPr>
          <p:cNvPr id="107" name="Google Shape;107;p4:notes">
            <a:extLst>
              <a:ext uri="{FF2B5EF4-FFF2-40B4-BE49-F238E27FC236}">
                <a16:creationId xmlns:a16="http://schemas.microsoft.com/office/drawing/2014/main" id="{DA821084-C7C1-08A3-E284-AA44150C36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a:extLst>
              <a:ext uri="{FF2B5EF4-FFF2-40B4-BE49-F238E27FC236}">
                <a16:creationId xmlns:a16="http://schemas.microsoft.com/office/drawing/2014/main" id="{58CE4F41-47BF-5848-E7C9-7A279D605D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7900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4" name="Google Shape;13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9797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873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43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827FD94B-8736-1EE4-2893-2C1F95694B13}"/>
            </a:ext>
          </a:extLst>
        </p:cNvPr>
        <p:cNvGrpSpPr/>
        <p:nvPr/>
      </p:nvGrpSpPr>
      <p:grpSpPr>
        <a:xfrm>
          <a:off x="0" y="0"/>
          <a:ext cx="0" cy="0"/>
          <a:chOff x="0" y="0"/>
          <a:chExt cx="0" cy="0"/>
        </a:xfrm>
      </p:grpSpPr>
      <p:sp>
        <p:nvSpPr>
          <p:cNvPr id="224" name="Google Shape;224;p16:notes">
            <a:extLst>
              <a:ext uri="{FF2B5EF4-FFF2-40B4-BE49-F238E27FC236}">
                <a16:creationId xmlns:a16="http://schemas.microsoft.com/office/drawing/2014/main" id="{A36AB838-B9AF-C105-6328-D4B339B819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6:notes">
            <a:extLst>
              <a:ext uri="{FF2B5EF4-FFF2-40B4-BE49-F238E27FC236}">
                <a16:creationId xmlns:a16="http://schemas.microsoft.com/office/drawing/2014/main" id="{F47F70B6-CCE7-9661-BDB7-A8D4684765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326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270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100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02BBBAF4-6093-CF2F-D22E-41063B15D811}"/>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2CA7ADA4-379C-50E2-F037-10C833CC93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A9E9CD00-0C24-6116-7443-EABB874B81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933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59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9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4424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927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138C0F9E-0AD3-087C-4884-D3656BA3D9CF}"/>
            </a:ext>
          </a:extLst>
        </p:cNvPr>
        <p:cNvGrpSpPr/>
        <p:nvPr/>
      </p:nvGrpSpPr>
      <p:grpSpPr>
        <a:xfrm>
          <a:off x="0" y="0"/>
          <a:ext cx="0" cy="0"/>
          <a:chOff x="0" y="0"/>
          <a:chExt cx="0" cy="0"/>
        </a:xfrm>
      </p:grpSpPr>
      <p:sp>
        <p:nvSpPr>
          <p:cNvPr id="88" name="Google Shape;88;p2:notes">
            <a:extLst>
              <a:ext uri="{FF2B5EF4-FFF2-40B4-BE49-F238E27FC236}">
                <a16:creationId xmlns:a16="http://schemas.microsoft.com/office/drawing/2014/main" id="{E06A29BB-97E0-9475-6A71-7D503C6BDA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a:extLst>
              <a:ext uri="{FF2B5EF4-FFF2-40B4-BE49-F238E27FC236}">
                <a16:creationId xmlns:a16="http://schemas.microsoft.com/office/drawing/2014/main" id="{6F250151-49B0-F831-CDC2-BA9D91358D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905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7.sv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pn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image" Target="../media/image8.pn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2052809" y="301841"/>
            <a:ext cx="7679184" cy="119715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ct val="100000"/>
              <a:buFont typeface="Calibri"/>
              <a:buNone/>
            </a:pPr>
            <a:r>
              <a:rPr lang="es-CO" sz="2400" b="1" dirty="0"/>
              <a:t>INFORME DEL PRESIDENCIA Y JUNTA DIRECTIVA</a:t>
            </a:r>
            <a:br>
              <a:rPr lang="es-CO" sz="2400" b="1" dirty="0"/>
            </a:br>
            <a:r>
              <a:rPr lang="es-CO" sz="2400" b="1" dirty="0"/>
              <a:t>A LA ASAMBLEA GENERAL DE SOCIOS</a:t>
            </a:r>
            <a:br>
              <a:rPr lang="es-CO" sz="2400" b="1" dirty="0"/>
            </a:br>
            <a:r>
              <a:rPr lang="es-CO" sz="2400" b="1" dirty="0"/>
              <a:t>FEBRERO 27 DE 2024</a:t>
            </a:r>
            <a:endParaRPr sz="2800" dirty="0"/>
          </a:p>
        </p:txBody>
      </p:sp>
      <p:pic>
        <p:nvPicPr>
          <p:cNvPr id="2" name="Imagen 1">
            <a:extLst>
              <a:ext uri="{FF2B5EF4-FFF2-40B4-BE49-F238E27FC236}">
                <a16:creationId xmlns:a16="http://schemas.microsoft.com/office/drawing/2014/main" id="{0CE424C3-0F52-9151-AA37-06E4F1A7B21C}"/>
              </a:ext>
            </a:extLst>
          </p:cNvPr>
          <p:cNvPicPr>
            <a:picLocks noChangeAspect="1"/>
          </p:cNvPicPr>
          <p:nvPr/>
        </p:nvPicPr>
        <p:blipFill>
          <a:blip r:embed="rId3"/>
          <a:stretch>
            <a:fillRect/>
          </a:stretch>
        </p:blipFill>
        <p:spPr>
          <a:xfrm>
            <a:off x="630315" y="1476575"/>
            <a:ext cx="10848512" cy="4881830"/>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99"/>
        <p:cNvGrpSpPr/>
        <p:nvPr/>
      </p:nvGrpSpPr>
      <p:grpSpPr>
        <a:xfrm>
          <a:off x="0" y="0"/>
          <a:ext cx="0" cy="0"/>
          <a:chOff x="0" y="0"/>
          <a:chExt cx="0" cy="0"/>
        </a:xfrm>
      </p:grpSpPr>
      <p:sp>
        <p:nvSpPr>
          <p:cNvPr id="106" name="Rectangle 105">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5B80AC79-A5CA-B5A2-6C9A-D1A3DF792978}"/>
              </a:ext>
            </a:extLst>
          </p:cNvPr>
          <p:cNvPicPr>
            <a:picLocks noChangeAspect="1"/>
          </p:cNvPicPr>
          <p:nvPr/>
        </p:nvPicPr>
        <p:blipFill>
          <a:blip r:embed="rId3"/>
          <a:stretch>
            <a:fillRect/>
          </a:stretch>
        </p:blipFill>
        <p:spPr>
          <a:xfrm>
            <a:off x="443552" y="860316"/>
            <a:ext cx="2596212" cy="1947159"/>
          </a:xfrm>
          <a:prstGeom prst="rect">
            <a:avLst/>
          </a:prstGeom>
          <a:solidFill>
            <a:srgbClr val="FFFFFF">
              <a:shade val="85000"/>
            </a:srgbClr>
          </a:solidFill>
        </p:spPr>
      </p:pic>
      <p:pic>
        <p:nvPicPr>
          <p:cNvPr id="8" name="Imagen 7">
            <a:extLst>
              <a:ext uri="{FF2B5EF4-FFF2-40B4-BE49-F238E27FC236}">
                <a16:creationId xmlns:a16="http://schemas.microsoft.com/office/drawing/2014/main" id="{00C64084-DCC3-773A-50C6-CBA59F1E8C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63218" y1="48606" x2="63218" y2="48606"/>
                        <a14:foregroundMark x1="82184" y1="51394" x2="82184" y2="51394"/>
                        <a14:foregroundMark x1="81897" y1="37849" x2="81897" y2="37849"/>
                      </a14:backgroundRemoval>
                    </a14:imgEffect>
                  </a14:imgLayer>
                </a14:imgProps>
              </a:ext>
            </a:extLst>
          </a:blip>
          <a:stretch>
            <a:fillRect/>
          </a:stretch>
        </p:blipFill>
        <p:spPr>
          <a:xfrm>
            <a:off x="3334455" y="891427"/>
            <a:ext cx="2613376" cy="1884935"/>
          </a:xfrm>
          <a:prstGeom prst="rect">
            <a:avLst/>
          </a:prstGeom>
        </p:spPr>
      </p:pic>
      <p:pic>
        <p:nvPicPr>
          <p:cNvPr id="6" name="Imagen 5">
            <a:extLst>
              <a:ext uri="{FF2B5EF4-FFF2-40B4-BE49-F238E27FC236}">
                <a16:creationId xmlns:a16="http://schemas.microsoft.com/office/drawing/2014/main" id="{89AF60C4-38CD-99FF-7259-F05A5AD37210}"/>
              </a:ext>
            </a:extLst>
          </p:cNvPr>
          <p:cNvPicPr>
            <a:picLocks noChangeAspect="1"/>
          </p:cNvPicPr>
          <p:nvPr/>
        </p:nvPicPr>
        <p:blipFill rotWithShape="1">
          <a:blip r:embed="rId6"/>
          <a:srcRect b="20905"/>
          <a:stretch/>
        </p:blipFill>
        <p:spPr>
          <a:xfrm>
            <a:off x="6555513" y="457200"/>
            <a:ext cx="1958128" cy="2753389"/>
          </a:xfrm>
          <a:prstGeom prst="rect">
            <a:avLst/>
          </a:prstGeom>
        </p:spPr>
      </p:pic>
      <p:pic>
        <p:nvPicPr>
          <p:cNvPr id="3" name="Imagen 2">
            <a:extLst>
              <a:ext uri="{FF2B5EF4-FFF2-40B4-BE49-F238E27FC236}">
                <a16:creationId xmlns:a16="http://schemas.microsoft.com/office/drawing/2014/main" id="{A744DA83-B08B-8690-C0B2-A9C0F693FC33}"/>
              </a:ext>
            </a:extLst>
          </p:cNvPr>
          <p:cNvPicPr>
            <a:picLocks noChangeAspect="1"/>
          </p:cNvPicPr>
          <p:nvPr/>
        </p:nvPicPr>
        <p:blipFill rotWithShape="1">
          <a:blip r:embed="rId7"/>
          <a:srcRect l="8507" t="12835" r="5156" b="19954"/>
          <a:stretch/>
        </p:blipFill>
        <p:spPr>
          <a:xfrm>
            <a:off x="9441396" y="457200"/>
            <a:ext cx="1989512" cy="2753389"/>
          </a:xfrm>
          <a:prstGeom prst="rect">
            <a:avLst/>
          </a:prstGeom>
        </p:spPr>
      </p:pic>
      <p:pic>
        <p:nvPicPr>
          <p:cNvPr id="5" name="Imagen 4">
            <a:extLst>
              <a:ext uri="{FF2B5EF4-FFF2-40B4-BE49-F238E27FC236}">
                <a16:creationId xmlns:a16="http://schemas.microsoft.com/office/drawing/2014/main" id="{6B7DC13D-2B88-2143-46D4-3B50328680B9}"/>
              </a:ext>
            </a:extLst>
          </p:cNvPr>
          <p:cNvPicPr>
            <a:picLocks noChangeAspect="1"/>
          </p:cNvPicPr>
          <p:nvPr/>
        </p:nvPicPr>
        <p:blipFill rotWithShape="1">
          <a:blip r:embed="rId8"/>
          <a:srcRect r="34415"/>
          <a:stretch/>
        </p:blipFill>
        <p:spPr>
          <a:xfrm>
            <a:off x="443552" y="3429000"/>
            <a:ext cx="3903259" cy="3347692"/>
          </a:xfrm>
          <a:prstGeom prst="rect">
            <a:avLst/>
          </a:prstGeom>
        </p:spPr>
      </p:pic>
      <p:sp>
        <p:nvSpPr>
          <p:cNvPr id="108" name="Rectangle 107">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685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Google Shape;100;p3"/>
          <p:cNvSpPr txBox="1">
            <a:spLocks noGrp="1"/>
          </p:cNvSpPr>
          <p:nvPr>
            <p:ph type="ctrTitle"/>
          </p:nvPr>
        </p:nvSpPr>
        <p:spPr>
          <a:xfrm>
            <a:off x="6491653" y="3799272"/>
            <a:ext cx="5193748" cy="637124"/>
          </a:xfrm>
          <a:prstGeom prst="rect">
            <a:avLst/>
          </a:prstGeom>
        </p:spPr>
        <p:txBody>
          <a:bodyPr spcFirstLastPara="1" vert="horz" lIns="91440" tIns="45720" rIns="91440" bIns="45720" rtlCol="0" anchor="ctr" anchorCtr="0">
            <a:normAutofit/>
          </a:bodyPr>
          <a:lstStyle/>
          <a:p>
            <a:pPr marL="0" lvl="0" indent="0" algn="l">
              <a:spcBef>
                <a:spcPct val="0"/>
              </a:spcBef>
              <a:spcAft>
                <a:spcPts val="0"/>
              </a:spcAft>
              <a:buClr>
                <a:schemeClr val="dk1"/>
              </a:buClr>
              <a:buSzPct val="100000"/>
            </a:pPr>
            <a:r>
              <a:rPr lang="en-US" sz="3200" b="1" kern="1200" dirty="0">
                <a:solidFill>
                  <a:srgbClr val="FFFFFF"/>
                </a:solidFill>
                <a:latin typeface="+mj-lt"/>
                <a:ea typeface="+mj-ea"/>
                <a:cs typeface="+mj-cs"/>
              </a:rPr>
              <a:t>ABRIL 2023</a:t>
            </a:r>
            <a:endParaRPr lang="en-US" sz="3200" kern="1200" dirty="0">
              <a:solidFill>
                <a:srgbClr val="FFFFFF"/>
              </a:solidFill>
              <a:latin typeface="+mj-lt"/>
              <a:ea typeface="+mj-ea"/>
              <a:cs typeface="+mj-cs"/>
            </a:endParaRPr>
          </a:p>
        </p:txBody>
      </p:sp>
      <p:sp>
        <p:nvSpPr>
          <p:cNvPr id="101" name="Google Shape;101;p3"/>
          <p:cNvSpPr txBox="1"/>
          <p:nvPr/>
        </p:nvSpPr>
        <p:spPr>
          <a:xfrm>
            <a:off x="6479648" y="4510585"/>
            <a:ext cx="5366610" cy="1758732"/>
          </a:xfrm>
          <a:prstGeom prst="rect">
            <a:avLst/>
          </a:prstGeom>
        </p:spPr>
        <p:txBody>
          <a:bodyPr spcFirstLastPara="1" vert="horz" lIns="91440" tIns="45720" rIns="91440" bIns="45720" rtlCol="0" anchorCtr="0">
            <a:normAutofit fontScale="92500" lnSpcReduction="10000"/>
          </a:bodyPr>
          <a:lstStyle/>
          <a:p>
            <a:pPr marL="342900" marR="0" lvl="0" indent="-228600">
              <a:lnSpc>
                <a:spcPct val="90000"/>
              </a:lnSpc>
              <a:spcBef>
                <a:spcPts val="0"/>
              </a:spcBef>
              <a:spcAft>
                <a:spcPts val="600"/>
              </a:spcAft>
              <a:buClr>
                <a:schemeClr val="dk1"/>
              </a:buClr>
              <a:buSzPct val="100000"/>
              <a:buFont typeface="Arial" panose="020B0604020202020204" pitchFamily="34" charset="0"/>
              <a:buChar char="•"/>
            </a:pPr>
            <a:r>
              <a:rPr lang="en-US" sz="1800" b="1" kern="1200" dirty="0" err="1">
                <a:solidFill>
                  <a:srgbClr val="FFFFFF"/>
                </a:solidFill>
                <a:latin typeface="+mn-lt"/>
                <a:ea typeface="+mn-ea"/>
                <a:cs typeface="+mn-cs"/>
              </a:rPr>
              <a:t>Mantenimiento</a:t>
            </a:r>
            <a:r>
              <a:rPr lang="en-US" sz="1800" b="1" kern="1200" dirty="0">
                <a:solidFill>
                  <a:srgbClr val="FFFFFF"/>
                </a:solidFill>
                <a:latin typeface="+mn-lt"/>
                <a:ea typeface="+mn-ea"/>
                <a:cs typeface="+mn-cs"/>
              </a:rPr>
              <a:t> a la </a:t>
            </a:r>
            <a:r>
              <a:rPr lang="en-US" sz="1800" b="1" kern="1200" dirty="0" err="1">
                <a:solidFill>
                  <a:srgbClr val="FFFFFF"/>
                </a:solidFill>
                <a:latin typeface="+mn-lt"/>
                <a:ea typeface="+mn-ea"/>
                <a:cs typeface="+mn-cs"/>
              </a:rPr>
              <a:t>motobomba</a:t>
            </a:r>
            <a:r>
              <a:rPr lang="en-US" sz="1800" b="1" kern="1200" dirty="0">
                <a:solidFill>
                  <a:srgbClr val="FFFFFF"/>
                </a:solidFill>
                <a:latin typeface="+mn-lt"/>
                <a:ea typeface="+mn-ea"/>
                <a:cs typeface="+mn-cs"/>
              </a:rPr>
              <a:t> de la piscina.</a:t>
            </a:r>
          </a:p>
          <a:p>
            <a:pPr marL="342900" marR="0" lvl="0" indent="-228600">
              <a:lnSpc>
                <a:spcPct val="90000"/>
              </a:lnSpc>
              <a:spcBef>
                <a:spcPts val="0"/>
              </a:spcBef>
              <a:spcAft>
                <a:spcPts val="600"/>
              </a:spcAft>
              <a:buClr>
                <a:schemeClr val="dk1"/>
              </a:buClr>
              <a:buSzPct val="100000"/>
              <a:buFont typeface="Arial" panose="020B0604020202020204" pitchFamily="34" charset="0"/>
              <a:buChar char="•"/>
            </a:pPr>
            <a:r>
              <a:rPr lang="en-US" sz="1800" b="1" kern="1200" dirty="0" err="1">
                <a:solidFill>
                  <a:srgbClr val="FFFFFF"/>
                </a:solidFill>
                <a:latin typeface="+mn-lt"/>
                <a:ea typeface="+mn-ea"/>
                <a:cs typeface="+mn-cs"/>
              </a:rPr>
              <a:t>Mantenimiento</a:t>
            </a:r>
            <a:r>
              <a:rPr lang="en-US" sz="1800" b="1" kern="1200" dirty="0">
                <a:solidFill>
                  <a:srgbClr val="FFFFFF"/>
                </a:solidFill>
                <a:latin typeface="+mn-lt"/>
                <a:ea typeface="+mn-ea"/>
                <a:cs typeface="+mn-cs"/>
              </a:rPr>
              <a:t> a </a:t>
            </a:r>
            <a:r>
              <a:rPr lang="en-US" sz="1800" b="1" kern="1200" dirty="0" err="1">
                <a:solidFill>
                  <a:srgbClr val="FFFFFF"/>
                </a:solidFill>
                <a:latin typeface="+mn-lt"/>
                <a:ea typeface="+mn-ea"/>
                <a:cs typeface="+mn-cs"/>
              </a:rPr>
              <a:t>los</a:t>
            </a:r>
            <a:r>
              <a:rPr lang="en-US" sz="1800" b="1" kern="1200" dirty="0">
                <a:solidFill>
                  <a:srgbClr val="FFFFFF"/>
                </a:solidFill>
                <a:latin typeface="+mn-lt"/>
                <a:ea typeface="+mn-ea"/>
                <a:cs typeface="+mn-cs"/>
              </a:rPr>
              <a:t> </a:t>
            </a:r>
            <a:r>
              <a:rPr lang="en-US" sz="1800" b="1" kern="1200" dirty="0" err="1">
                <a:solidFill>
                  <a:srgbClr val="FFFFFF"/>
                </a:solidFill>
                <a:latin typeface="+mn-lt"/>
                <a:ea typeface="+mn-ea"/>
                <a:cs typeface="+mn-cs"/>
              </a:rPr>
              <a:t>servicios</a:t>
            </a:r>
            <a:r>
              <a:rPr lang="en-US" sz="1800" b="1" kern="1200" dirty="0">
                <a:solidFill>
                  <a:srgbClr val="FFFFFF"/>
                </a:solidFill>
                <a:latin typeface="+mn-lt"/>
                <a:ea typeface="+mn-ea"/>
                <a:cs typeface="+mn-cs"/>
              </a:rPr>
              <a:t> </a:t>
            </a:r>
            <a:r>
              <a:rPr lang="en-US" sz="1800" b="1" kern="1200" dirty="0" err="1">
                <a:solidFill>
                  <a:srgbClr val="FFFFFF"/>
                </a:solidFill>
                <a:latin typeface="+mn-lt"/>
                <a:ea typeface="+mn-ea"/>
                <a:cs typeface="+mn-cs"/>
              </a:rPr>
              <a:t>sanitarios</a:t>
            </a:r>
            <a:r>
              <a:rPr lang="en-US" sz="1800" b="1" kern="1200" dirty="0">
                <a:solidFill>
                  <a:srgbClr val="FFFFFF"/>
                </a:solidFill>
                <a:latin typeface="+mn-lt"/>
                <a:ea typeface="+mn-ea"/>
                <a:cs typeface="+mn-cs"/>
              </a:rPr>
              <a:t> de las cabañas</a:t>
            </a:r>
          </a:p>
          <a:p>
            <a:pPr marL="342900" marR="0" lvl="0" indent="-228600">
              <a:lnSpc>
                <a:spcPct val="90000"/>
              </a:lnSpc>
              <a:spcBef>
                <a:spcPts val="0"/>
              </a:spcBef>
              <a:spcAft>
                <a:spcPts val="600"/>
              </a:spcAft>
              <a:buClr>
                <a:schemeClr val="dk1"/>
              </a:buClr>
              <a:buSzPct val="100000"/>
              <a:buFont typeface="Arial" panose="020B0604020202020204" pitchFamily="34" charset="0"/>
              <a:buChar char="•"/>
            </a:pPr>
            <a:r>
              <a:rPr lang="en-US" sz="1800" b="1" kern="1200" dirty="0" err="1">
                <a:solidFill>
                  <a:srgbClr val="FFFFFF"/>
                </a:solidFill>
                <a:latin typeface="+mn-lt"/>
                <a:ea typeface="+mn-ea"/>
                <a:cs typeface="+mn-cs"/>
              </a:rPr>
              <a:t>Mantenimiento</a:t>
            </a:r>
            <a:r>
              <a:rPr lang="en-US" sz="1800" b="1" kern="1200" dirty="0">
                <a:solidFill>
                  <a:srgbClr val="FFFFFF"/>
                </a:solidFill>
                <a:latin typeface="+mn-lt"/>
                <a:ea typeface="+mn-ea"/>
                <a:cs typeface="+mn-cs"/>
              </a:rPr>
              <a:t> del tractor.</a:t>
            </a:r>
          </a:p>
          <a:p>
            <a:pPr marL="342900" marR="0" lvl="0" indent="-228600">
              <a:lnSpc>
                <a:spcPct val="90000"/>
              </a:lnSpc>
              <a:spcBef>
                <a:spcPts val="0"/>
              </a:spcBef>
              <a:spcAft>
                <a:spcPts val="600"/>
              </a:spcAft>
              <a:buClr>
                <a:schemeClr val="dk1"/>
              </a:buClr>
              <a:buSzPct val="100000"/>
              <a:buFont typeface="Arial" panose="020B0604020202020204" pitchFamily="34" charset="0"/>
              <a:buChar char="•"/>
            </a:pPr>
            <a:r>
              <a:rPr lang="en-US" sz="1800" b="1" kern="1200" dirty="0" err="1">
                <a:solidFill>
                  <a:srgbClr val="FFFFFF"/>
                </a:solidFill>
                <a:latin typeface="+mn-lt"/>
                <a:ea typeface="+mn-ea"/>
                <a:cs typeface="+mn-cs"/>
              </a:rPr>
              <a:t>Reparación</a:t>
            </a:r>
            <a:r>
              <a:rPr lang="en-US" sz="1800" b="1" kern="1200" dirty="0">
                <a:solidFill>
                  <a:srgbClr val="FFFFFF"/>
                </a:solidFill>
                <a:latin typeface="+mn-lt"/>
                <a:ea typeface="+mn-ea"/>
                <a:cs typeface="+mn-cs"/>
              </a:rPr>
              <a:t> de motor de </a:t>
            </a:r>
            <a:r>
              <a:rPr lang="en-US" sz="1800" b="1" kern="1200" dirty="0" err="1">
                <a:solidFill>
                  <a:srgbClr val="FFFFFF"/>
                </a:solidFill>
                <a:latin typeface="+mn-lt"/>
                <a:ea typeface="+mn-ea"/>
                <a:cs typeface="+mn-cs"/>
              </a:rPr>
              <a:t>guadaña</a:t>
            </a:r>
            <a:endParaRPr lang="en-US" sz="1800" b="1" kern="1200" dirty="0">
              <a:solidFill>
                <a:srgbClr val="FFFFFF"/>
              </a:solidFill>
              <a:latin typeface="+mn-lt"/>
              <a:ea typeface="+mn-ea"/>
              <a:cs typeface="+mn-cs"/>
            </a:endParaRPr>
          </a:p>
          <a:p>
            <a:pPr marL="342900" marR="0" lvl="0" indent="-228600">
              <a:lnSpc>
                <a:spcPct val="90000"/>
              </a:lnSpc>
              <a:spcBef>
                <a:spcPts val="0"/>
              </a:spcBef>
              <a:spcAft>
                <a:spcPts val="600"/>
              </a:spcAft>
              <a:buClr>
                <a:schemeClr val="dk1"/>
              </a:buClr>
              <a:buSzPct val="100000"/>
              <a:buFont typeface="Arial" panose="020B0604020202020204" pitchFamily="34" charset="0"/>
              <a:buChar char="•"/>
            </a:pPr>
            <a:r>
              <a:rPr lang="en-US" sz="1800" b="1" kern="1200" dirty="0" err="1">
                <a:solidFill>
                  <a:srgbClr val="FFFFFF"/>
                </a:solidFill>
                <a:latin typeface="+mn-lt"/>
                <a:ea typeface="+mn-ea"/>
                <a:cs typeface="+mn-cs"/>
              </a:rPr>
              <a:t>Mantenimiento</a:t>
            </a:r>
            <a:r>
              <a:rPr lang="en-US" sz="1800" b="1" kern="1200" dirty="0">
                <a:solidFill>
                  <a:srgbClr val="FFFFFF"/>
                </a:solidFill>
                <a:latin typeface="+mn-lt"/>
                <a:ea typeface="+mn-ea"/>
                <a:cs typeface="+mn-cs"/>
              </a:rPr>
              <a:t> a la red </a:t>
            </a:r>
            <a:r>
              <a:rPr lang="en-US" sz="1800" b="1" kern="1200" dirty="0" err="1">
                <a:solidFill>
                  <a:srgbClr val="FFFFFF"/>
                </a:solidFill>
                <a:latin typeface="+mn-lt"/>
                <a:ea typeface="+mn-ea"/>
                <a:cs typeface="+mn-cs"/>
              </a:rPr>
              <a:t>wifi</a:t>
            </a:r>
            <a:r>
              <a:rPr lang="en-US" sz="1800" b="1" kern="1200" dirty="0">
                <a:solidFill>
                  <a:srgbClr val="FFFFFF"/>
                </a:solidFill>
                <a:latin typeface="+mn-lt"/>
                <a:ea typeface="+mn-ea"/>
                <a:cs typeface="+mn-cs"/>
              </a:rPr>
              <a:t> de la </a:t>
            </a:r>
            <a:r>
              <a:rPr lang="en-US" sz="1800" b="1" kern="1200" dirty="0" err="1">
                <a:solidFill>
                  <a:srgbClr val="FFFFFF"/>
                </a:solidFill>
                <a:latin typeface="+mn-lt"/>
                <a:ea typeface="+mn-ea"/>
                <a:cs typeface="+mn-cs"/>
              </a:rPr>
              <a:t>sede</a:t>
            </a:r>
            <a:r>
              <a:rPr lang="en-US" sz="1800" b="1" kern="1200" dirty="0">
                <a:solidFill>
                  <a:srgbClr val="FFFFFF"/>
                </a:solidFill>
                <a:latin typeface="+mn-lt"/>
                <a:ea typeface="+mn-ea"/>
                <a:cs typeface="+mn-cs"/>
              </a:rPr>
              <a:t> social.</a:t>
            </a:r>
          </a:p>
        </p:txBody>
      </p:sp>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9"/>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Google Shape;110;p4"/>
          <p:cNvSpPr txBox="1">
            <a:spLocks noGrp="1"/>
          </p:cNvSpPr>
          <p:nvPr>
            <p:ph type="ctrTitle"/>
          </p:nvPr>
        </p:nvSpPr>
        <p:spPr>
          <a:xfrm>
            <a:off x="630936" y="457200"/>
            <a:ext cx="4343400" cy="1929384"/>
          </a:xfrm>
          <a:prstGeom prst="rect">
            <a:avLst/>
          </a:prstGeom>
        </p:spPr>
        <p:txBody>
          <a:bodyPr spcFirstLastPara="1" vert="horz" lIns="91440" tIns="45720" rIns="91440" bIns="45720" rtlCol="0" anchor="ctr" anchorCtr="0">
            <a:normAutofit/>
          </a:bodyPr>
          <a:lstStyle/>
          <a:p>
            <a:pPr marL="0" lvl="0" indent="0" algn="l">
              <a:spcBef>
                <a:spcPct val="0"/>
              </a:spcBef>
              <a:spcAft>
                <a:spcPts val="0"/>
              </a:spcAft>
              <a:buClr>
                <a:schemeClr val="dk1"/>
              </a:buClr>
              <a:buSzPct val="100000"/>
            </a:pPr>
            <a:r>
              <a:rPr lang="en-US" sz="4800" b="1" kern="1200" dirty="0">
                <a:solidFill>
                  <a:schemeClr val="tx1"/>
                </a:solidFill>
                <a:latin typeface="+mj-lt"/>
                <a:ea typeface="+mj-ea"/>
                <a:cs typeface="+mj-cs"/>
              </a:rPr>
              <a:t>MAYO 2023</a:t>
            </a:r>
            <a:endParaRPr lang="en-US" sz="4800" kern="1200" dirty="0">
              <a:solidFill>
                <a:schemeClr val="tx1"/>
              </a:solidFill>
              <a:latin typeface="+mj-lt"/>
              <a:ea typeface="+mj-ea"/>
              <a:cs typeface="+mj-cs"/>
            </a:endParaRPr>
          </a:p>
        </p:txBody>
      </p:sp>
      <p:sp>
        <p:nvSpPr>
          <p:cNvPr id="129"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Google Shape;111;p4"/>
          <p:cNvSpPr txBox="1"/>
          <p:nvPr/>
        </p:nvSpPr>
        <p:spPr>
          <a:xfrm>
            <a:off x="5934456" y="991094"/>
            <a:ext cx="6007608" cy="1929384"/>
          </a:xfrm>
          <a:prstGeom prst="rect">
            <a:avLst/>
          </a:prstGeom>
        </p:spPr>
        <p:txBody>
          <a:bodyPr spcFirstLastPara="1" vert="horz" lIns="91440" tIns="45720" rIns="91440" bIns="45720" rtlCol="0" anchor="ctr" anchorCtr="0">
            <a:normAutofit/>
          </a:bodyPr>
          <a:lstStyle/>
          <a:p>
            <a:pPr marL="457200" indent="-228600">
              <a:lnSpc>
                <a:spcPct val="90000"/>
              </a:lnSpc>
              <a:spcAft>
                <a:spcPts val="600"/>
              </a:spcAft>
              <a:buClr>
                <a:schemeClr val="dk1"/>
              </a:buClr>
              <a:buSzPct val="100000"/>
              <a:buFont typeface="Arial" panose="020B0604020202020204" pitchFamily="34" charset="0"/>
              <a:buChar char="•"/>
            </a:pPr>
            <a:r>
              <a:rPr lang="en-US" sz="2200" b="1" kern="1200" dirty="0" err="1">
                <a:solidFill>
                  <a:schemeClr val="tx1"/>
                </a:solidFill>
                <a:latin typeface="+mn-lt"/>
                <a:ea typeface="+mn-ea"/>
                <a:cs typeface="+mn-cs"/>
              </a:rPr>
              <a:t>Mantenimiento</a:t>
            </a:r>
            <a:r>
              <a:rPr lang="en-US" sz="2200" b="1" kern="1200" dirty="0">
                <a:solidFill>
                  <a:schemeClr val="tx1"/>
                </a:solidFill>
                <a:latin typeface="+mn-lt"/>
                <a:ea typeface="+mn-ea"/>
                <a:cs typeface="+mn-cs"/>
              </a:rPr>
              <a:t> e </a:t>
            </a:r>
            <a:r>
              <a:rPr lang="en-US" sz="2200" b="1" kern="1200" dirty="0" err="1">
                <a:solidFill>
                  <a:schemeClr val="tx1"/>
                </a:solidFill>
                <a:latin typeface="+mn-lt"/>
                <a:ea typeface="+mn-ea"/>
                <a:cs typeface="+mn-cs"/>
              </a:rPr>
              <a:t>instalación</a:t>
            </a:r>
            <a:r>
              <a:rPr lang="en-US" sz="2200" b="1" kern="1200" dirty="0">
                <a:solidFill>
                  <a:schemeClr val="tx1"/>
                </a:solidFill>
                <a:latin typeface="+mn-lt"/>
                <a:ea typeface="+mn-ea"/>
                <a:cs typeface="+mn-cs"/>
              </a:rPr>
              <a:t> de la red de internet </a:t>
            </a:r>
            <a:r>
              <a:rPr lang="en-US" sz="2200" b="1" kern="1200" dirty="0" err="1">
                <a:solidFill>
                  <a:schemeClr val="tx1"/>
                </a:solidFill>
                <a:latin typeface="+mn-lt"/>
                <a:ea typeface="+mn-ea"/>
                <a:cs typeface="+mn-cs"/>
              </a:rPr>
              <a:t>en</a:t>
            </a:r>
            <a:r>
              <a:rPr lang="en-US" sz="2200" b="1" kern="1200" dirty="0">
                <a:solidFill>
                  <a:schemeClr val="tx1"/>
                </a:solidFill>
                <a:latin typeface="+mn-lt"/>
                <a:ea typeface="+mn-ea"/>
                <a:cs typeface="+mn-cs"/>
              </a:rPr>
              <a:t> la </a:t>
            </a:r>
            <a:r>
              <a:rPr lang="en-US" sz="2200" b="1" kern="1200" dirty="0" err="1">
                <a:solidFill>
                  <a:schemeClr val="tx1"/>
                </a:solidFill>
                <a:latin typeface="+mn-lt"/>
                <a:ea typeface="+mn-ea"/>
                <a:cs typeface="+mn-cs"/>
              </a:rPr>
              <a:t>oficina</a:t>
            </a:r>
            <a:r>
              <a:rPr lang="en-US" sz="2200" b="1" kern="1200" dirty="0">
                <a:solidFill>
                  <a:schemeClr val="tx1"/>
                </a:solidFill>
                <a:latin typeface="+mn-lt"/>
                <a:ea typeface="+mn-ea"/>
                <a:cs typeface="+mn-cs"/>
              </a:rPr>
              <a:t>.</a:t>
            </a:r>
          </a:p>
          <a:p>
            <a:pPr marL="457200" indent="-228600">
              <a:lnSpc>
                <a:spcPct val="90000"/>
              </a:lnSpc>
              <a:spcAft>
                <a:spcPts val="600"/>
              </a:spcAft>
              <a:buClr>
                <a:schemeClr val="dk1"/>
              </a:buClr>
              <a:buSzPct val="100000"/>
              <a:buFont typeface="Arial" panose="020B0604020202020204" pitchFamily="34" charset="0"/>
              <a:buChar char="•"/>
            </a:pPr>
            <a:r>
              <a:rPr lang="en-US" sz="2200" b="1" kern="1200" dirty="0" err="1">
                <a:solidFill>
                  <a:schemeClr val="tx1"/>
                </a:solidFill>
                <a:latin typeface="+mn-lt"/>
                <a:ea typeface="+mn-ea"/>
                <a:cs typeface="+mn-cs"/>
                <a:sym typeface="Calibri"/>
              </a:rPr>
              <a:t>Adquisición</a:t>
            </a:r>
            <a:r>
              <a:rPr lang="en-US" sz="2200" b="1" kern="1200" dirty="0">
                <a:solidFill>
                  <a:schemeClr val="tx1"/>
                </a:solidFill>
                <a:latin typeface="+mn-lt"/>
                <a:ea typeface="+mn-ea"/>
                <a:cs typeface="+mn-cs"/>
                <a:sym typeface="Calibri"/>
              </a:rPr>
              <a:t> de </a:t>
            </a:r>
            <a:r>
              <a:rPr lang="en-US" sz="2200" b="1" kern="1200" dirty="0" err="1">
                <a:solidFill>
                  <a:schemeClr val="tx1"/>
                </a:solidFill>
                <a:latin typeface="+mn-lt"/>
                <a:ea typeface="+mn-ea"/>
                <a:cs typeface="+mn-cs"/>
                <a:sym typeface="Calibri"/>
              </a:rPr>
              <a:t>licencia</a:t>
            </a:r>
            <a:r>
              <a:rPr lang="en-US" sz="2200" b="1" kern="1200" dirty="0">
                <a:solidFill>
                  <a:schemeClr val="tx1"/>
                </a:solidFill>
                <a:latin typeface="+mn-lt"/>
                <a:ea typeface="+mn-ea"/>
                <a:cs typeface="+mn-cs"/>
                <a:sym typeface="Calibri"/>
              </a:rPr>
              <a:t> de </a:t>
            </a:r>
            <a:r>
              <a:rPr lang="en-US" sz="2200" b="1" kern="1200" dirty="0" err="1">
                <a:solidFill>
                  <a:schemeClr val="tx1"/>
                </a:solidFill>
                <a:latin typeface="+mn-lt"/>
                <a:ea typeface="+mn-ea"/>
                <a:cs typeface="+mn-cs"/>
                <a:sym typeface="Calibri"/>
              </a:rPr>
              <a:t>acceso</a:t>
            </a:r>
            <a:r>
              <a:rPr lang="en-US" sz="2200" b="1" kern="1200" dirty="0">
                <a:solidFill>
                  <a:schemeClr val="tx1"/>
                </a:solidFill>
                <a:latin typeface="+mn-lt"/>
                <a:ea typeface="+mn-ea"/>
                <a:cs typeface="+mn-cs"/>
                <a:sym typeface="Calibri"/>
              </a:rPr>
              <a:t> </a:t>
            </a:r>
            <a:r>
              <a:rPr lang="en-US" sz="2200" b="1" kern="1200" dirty="0" err="1">
                <a:solidFill>
                  <a:schemeClr val="tx1"/>
                </a:solidFill>
                <a:latin typeface="+mn-lt"/>
                <a:ea typeface="+mn-ea"/>
                <a:cs typeface="+mn-cs"/>
                <a:sym typeface="Calibri"/>
              </a:rPr>
              <a:t>remoto</a:t>
            </a:r>
            <a:r>
              <a:rPr lang="en-US" sz="2200" b="1" kern="1200" dirty="0">
                <a:solidFill>
                  <a:schemeClr val="tx1"/>
                </a:solidFill>
                <a:latin typeface="+mn-lt"/>
                <a:ea typeface="+mn-ea"/>
                <a:cs typeface="+mn-cs"/>
                <a:sym typeface="Calibri"/>
              </a:rPr>
              <a:t> a la </a:t>
            </a:r>
            <a:r>
              <a:rPr lang="en-US" sz="2200" b="1" kern="1200" dirty="0" err="1">
                <a:solidFill>
                  <a:schemeClr val="tx1"/>
                </a:solidFill>
                <a:latin typeface="+mn-lt"/>
                <a:ea typeface="+mn-ea"/>
                <a:cs typeface="+mn-cs"/>
                <a:sym typeface="Calibri"/>
              </a:rPr>
              <a:t>contabilidad</a:t>
            </a:r>
            <a:r>
              <a:rPr lang="en-US" sz="2200" b="1" kern="1200" dirty="0">
                <a:solidFill>
                  <a:schemeClr val="tx1"/>
                </a:solidFill>
                <a:latin typeface="+mn-lt"/>
                <a:ea typeface="+mn-ea"/>
                <a:cs typeface="+mn-cs"/>
                <a:sym typeface="Calibri"/>
              </a:rPr>
              <a:t>.</a:t>
            </a:r>
            <a:endParaRPr lang="en-US" sz="2200" b="1" kern="1200" dirty="0">
              <a:solidFill>
                <a:schemeClr val="tx1"/>
              </a:solidFill>
              <a:latin typeface="+mn-lt"/>
              <a:ea typeface="+mn-ea"/>
              <a:cs typeface="+mn-cs"/>
            </a:endParaRPr>
          </a:p>
          <a:p>
            <a:pPr marL="457200" indent="-228600">
              <a:lnSpc>
                <a:spcPct val="90000"/>
              </a:lnSpc>
              <a:spcAft>
                <a:spcPts val="600"/>
              </a:spcAft>
              <a:buClr>
                <a:schemeClr val="dk1"/>
              </a:buClr>
              <a:buSzPct val="100000"/>
              <a:buFont typeface="Arial" panose="020B0604020202020204" pitchFamily="34" charset="0"/>
              <a:buChar char="•"/>
            </a:pPr>
            <a:endParaRPr lang="en-US" sz="2200" b="1" kern="1200" dirty="0">
              <a:solidFill>
                <a:schemeClr val="tx1"/>
              </a:solidFill>
              <a:latin typeface="+mn-lt"/>
              <a:ea typeface="+mn-ea"/>
              <a:cs typeface="+mn-cs"/>
            </a:endParaRPr>
          </a:p>
          <a:p>
            <a:pPr marL="457200" marR="0" lvl="0" indent="-228600">
              <a:lnSpc>
                <a:spcPct val="90000"/>
              </a:lnSpc>
              <a:spcBef>
                <a:spcPts val="0"/>
              </a:spcBef>
              <a:spcAft>
                <a:spcPts val="600"/>
              </a:spcAft>
              <a:buClr>
                <a:schemeClr val="dk1"/>
              </a:buClr>
              <a:buSzPct val="100000"/>
              <a:buFont typeface="Arial" panose="020B0604020202020204" pitchFamily="34" charset="0"/>
              <a:buChar char="•"/>
            </a:pPr>
            <a:endParaRPr lang="en-US" sz="2200" b="1" kern="1200" dirty="0">
              <a:solidFill>
                <a:schemeClr val="tx1"/>
              </a:solidFill>
              <a:latin typeface="+mn-lt"/>
              <a:ea typeface="+mn-ea"/>
              <a:cs typeface="+mn-cs"/>
              <a:sym typeface="Calibri"/>
            </a:endParaRPr>
          </a:p>
          <a:p>
            <a:pPr marL="457200" marR="0" lvl="0" indent="-228600">
              <a:lnSpc>
                <a:spcPct val="90000"/>
              </a:lnSpc>
              <a:spcBef>
                <a:spcPts val="0"/>
              </a:spcBef>
              <a:spcAft>
                <a:spcPts val="600"/>
              </a:spcAft>
              <a:buClr>
                <a:schemeClr val="dk1"/>
              </a:buClr>
              <a:buSzPct val="100000"/>
              <a:buFont typeface="Arial" panose="020B0604020202020204" pitchFamily="34" charset="0"/>
              <a:buChar char="•"/>
            </a:pPr>
            <a:endParaRPr lang="en-US" sz="2200" kern="1200" dirty="0">
              <a:solidFill>
                <a:schemeClr val="tx1"/>
              </a:solidFill>
              <a:latin typeface="+mn-lt"/>
              <a:ea typeface="+mn-ea"/>
              <a:cs typeface="+mn-cs"/>
            </a:endParaRPr>
          </a:p>
        </p:txBody>
      </p:sp>
      <p:pic>
        <p:nvPicPr>
          <p:cNvPr id="3" name="Imagen 2">
            <a:extLst>
              <a:ext uri="{FF2B5EF4-FFF2-40B4-BE49-F238E27FC236}">
                <a16:creationId xmlns:a16="http://schemas.microsoft.com/office/drawing/2014/main" id="{71312A91-D438-1E7B-86DD-1CA336F2C995}"/>
              </a:ext>
            </a:extLst>
          </p:cNvPr>
          <p:cNvPicPr>
            <a:picLocks noChangeAspect="1"/>
          </p:cNvPicPr>
          <p:nvPr/>
        </p:nvPicPr>
        <p:blipFill rotWithShape="1">
          <a:blip r:embed="rId3"/>
          <a:srcRect r="1722" b="-2"/>
          <a:stretch/>
        </p:blipFill>
        <p:spPr>
          <a:xfrm>
            <a:off x="466344" y="2591928"/>
            <a:ext cx="5468112" cy="3634008"/>
          </a:xfrm>
          <a:prstGeom prst="rect">
            <a:avLst/>
          </a:prstGeom>
        </p:spPr>
      </p:pic>
      <p:pic>
        <p:nvPicPr>
          <p:cNvPr id="5" name="Imagen 4">
            <a:extLst>
              <a:ext uri="{FF2B5EF4-FFF2-40B4-BE49-F238E27FC236}">
                <a16:creationId xmlns:a16="http://schemas.microsoft.com/office/drawing/2014/main" id="{D000984D-4DD4-9BD6-D695-7CEE9F0EB821}"/>
              </a:ext>
            </a:extLst>
          </p:cNvPr>
          <p:cNvPicPr>
            <a:picLocks noChangeAspect="1"/>
          </p:cNvPicPr>
          <p:nvPr/>
        </p:nvPicPr>
        <p:blipFill rotWithShape="1">
          <a:blip r:embed="rId4"/>
          <a:srcRect r="65376" b="70911"/>
          <a:stretch/>
        </p:blipFill>
        <p:spPr>
          <a:xfrm>
            <a:off x="6254496" y="3116876"/>
            <a:ext cx="5468112" cy="2584111"/>
          </a:xfrm>
          <a:prstGeom prst="rect">
            <a:avLst/>
          </a:prstGeom>
        </p:spPr>
      </p:pic>
      <p:sp>
        <p:nvSpPr>
          <p:cNvPr id="113" name="Google Shape;113;p4" descr="Con la Ruta TIC conozca las funciones de un celular moderno – Prensa  Alcaldía de Bucaramanga"/>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9">
          <a:extLst>
            <a:ext uri="{FF2B5EF4-FFF2-40B4-BE49-F238E27FC236}">
              <a16:creationId xmlns:a16="http://schemas.microsoft.com/office/drawing/2014/main" id="{0F413ECE-2D61-D167-944C-C05527918517}"/>
            </a:ext>
          </a:extLst>
        </p:cNvPr>
        <p:cNvGrpSpPr/>
        <p:nvPr/>
      </p:nvGrpSpPr>
      <p:grpSpPr>
        <a:xfrm>
          <a:off x="0" y="0"/>
          <a:ext cx="0" cy="0"/>
          <a:chOff x="0" y="0"/>
          <a:chExt cx="0" cy="0"/>
        </a:xfrm>
      </p:grpSpPr>
      <p:sp useBgFill="1">
        <p:nvSpPr>
          <p:cNvPr id="122" name="Rectangle 117">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Google Shape;110;p4">
            <a:extLst>
              <a:ext uri="{FF2B5EF4-FFF2-40B4-BE49-F238E27FC236}">
                <a16:creationId xmlns:a16="http://schemas.microsoft.com/office/drawing/2014/main" id="{D7921F47-4CE5-11BE-8814-25B8222713B6}"/>
              </a:ext>
            </a:extLst>
          </p:cNvPr>
          <p:cNvSpPr txBox="1">
            <a:spLocks noGrp="1"/>
          </p:cNvSpPr>
          <p:nvPr>
            <p:ph type="ctrTitle"/>
          </p:nvPr>
        </p:nvSpPr>
        <p:spPr>
          <a:xfrm>
            <a:off x="612648" y="365125"/>
            <a:ext cx="5295015" cy="2063808"/>
          </a:xfrm>
          <a:prstGeom prst="rect">
            <a:avLst/>
          </a:prstGeom>
        </p:spPr>
        <p:txBody>
          <a:bodyPr spcFirstLastPara="1" vert="horz" lIns="91440" tIns="45720" rIns="91440" bIns="45720" rtlCol="0" anchor="b" anchorCtr="0">
            <a:normAutofit/>
          </a:bodyPr>
          <a:lstStyle/>
          <a:p>
            <a:pPr marL="0" lvl="0" indent="0" algn="l">
              <a:spcBef>
                <a:spcPct val="0"/>
              </a:spcBef>
              <a:spcAft>
                <a:spcPts val="0"/>
              </a:spcAft>
              <a:buClr>
                <a:schemeClr val="dk1"/>
              </a:buClr>
              <a:buSzPct val="100000"/>
            </a:pPr>
            <a:r>
              <a:rPr lang="en-US" sz="5400" b="1" kern="1200">
                <a:solidFill>
                  <a:schemeClr val="tx1"/>
                </a:solidFill>
                <a:latin typeface="+mj-lt"/>
                <a:ea typeface="+mj-ea"/>
                <a:cs typeface="+mj-cs"/>
              </a:rPr>
              <a:t>MAYO 2023</a:t>
            </a:r>
            <a:endParaRPr lang="en-US" sz="5400" kern="1200">
              <a:solidFill>
                <a:schemeClr val="tx1"/>
              </a:solidFill>
              <a:latin typeface="+mj-lt"/>
              <a:ea typeface="+mj-ea"/>
              <a:cs typeface="+mj-cs"/>
            </a:endParaRPr>
          </a:p>
        </p:txBody>
      </p:sp>
      <p:sp>
        <p:nvSpPr>
          <p:cNvPr id="123"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Google Shape;111;p4">
            <a:extLst>
              <a:ext uri="{FF2B5EF4-FFF2-40B4-BE49-F238E27FC236}">
                <a16:creationId xmlns:a16="http://schemas.microsoft.com/office/drawing/2014/main" id="{71F92D55-6E25-D4F6-4255-52D072BA8DB0}"/>
              </a:ext>
            </a:extLst>
          </p:cNvPr>
          <p:cNvSpPr txBox="1"/>
          <p:nvPr/>
        </p:nvSpPr>
        <p:spPr>
          <a:xfrm>
            <a:off x="612648" y="2908005"/>
            <a:ext cx="5295015" cy="3268957"/>
          </a:xfrm>
          <a:prstGeom prst="rect">
            <a:avLst/>
          </a:prstGeom>
        </p:spPr>
        <p:txBody>
          <a:bodyPr spcFirstLastPara="1" vert="horz" lIns="91440" tIns="45720" rIns="91440" bIns="45720" rtlCol="0" anchorCtr="0">
            <a:normAutofit fontScale="97500"/>
          </a:bodyPr>
          <a:lstStyle/>
          <a:p>
            <a:pPr marL="457200" indent="-228600">
              <a:lnSpc>
                <a:spcPct val="90000"/>
              </a:lnSpc>
              <a:spcAft>
                <a:spcPts val="600"/>
              </a:spcAft>
              <a:buClr>
                <a:schemeClr val="dk1"/>
              </a:buClr>
              <a:buSzPct val="100000"/>
              <a:buFont typeface="Arial" panose="020B0604020202020204" pitchFamily="34" charset="0"/>
              <a:buChar char="•"/>
            </a:pPr>
            <a:r>
              <a:rPr lang="en-US" sz="2200" b="1" kern="1200">
                <a:solidFill>
                  <a:schemeClr val="tx1"/>
                </a:solidFill>
                <a:latin typeface="+mn-lt"/>
                <a:ea typeface="+mn-ea"/>
                <a:cs typeface="+mn-cs"/>
                <a:sym typeface="Calibri"/>
              </a:rPr>
              <a:t>Instalación de estibas y tapetes en el baño de los hombres.</a:t>
            </a:r>
          </a:p>
          <a:p>
            <a:pPr marL="457200" indent="-228600">
              <a:lnSpc>
                <a:spcPct val="90000"/>
              </a:lnSpc>
              <a:spcAft>
                <a:spcPts val="600"/>
              </a:spcAft>
              <a:buClr>
                <a:schemeClr val="dk1"/>
              </a:buClr>
              <a:buSzPct val="100000"/>
              <a:buFont typeface="Arial" panose="020B0604020202020204" pitchFamily="34" charset="0"/>
              <a:buChar char="•"/>
            </a:pPr>
            <a:r>
              <a:rPr lang="en-US" sz="2200" b="1" kern="1200">
                <a:solidFill>
                  <a:schemeClr val="tx1"/>
                </a:solidFill>
                <a:latin typeface="+mn-lt"/>
                <a:ea typeface="+mn-ea"/>
                <a:cs typeface="+mn-cs"/>
              </a:rPr>
              <a:t>Reparación forros para asoleadoras.</a:t>
            </a:r>
          </a:p>
          <a:p>
            <a:pPr marL="457200" indent="-228600">
              <a:lnSpc>
                <a:spcPct val="90000"/>
              </a:lnSpc>
              <a:spcAft>
                <a:spcPts val="600"/>
              </a:spcAft>
              <a:buClr>
                <a:schemeClr val="dk1"/>
              </a:buClr>
              <a:buSzPct val="100000"/>
              <a:buFont typeface="Arial" panose="020B0604020202020204" pitchFamily="34" charset="0"/>
              <a:buChar char="•"/>
            </a:pPr>
            <a:r>
              <a:rPr lang="en-US" sz="2200" b="1" kern="1200">
                <a:solidFill>
                  <a:schemeClr val="tx1"/>
                </a:solidFill>
                <a:latin typeface="+mn-lt"/>
                <a:ea typeface="+mn-ea"/>
                <a:cs typeface="+mn-cs"/>
                <a:sym typeface="Calibri"/>
              </a:rPr>
              <a:t>Ampliación cuarto de lavado de ropa de camas.</a:t>
            </a:r>
          </a:p>
          <a:p>
            <a:pPr marL="457200" indent="-228600">
              <a:lnSpc>
                <a:spcPct val="90000"/>
              </a:lnSpc>
              <a:spcAft>
                <a:spcPts val="600"/>
              </a:spcAft>
              <a:buClr>
                <a:schemeClr val="dk1"/>
              </a:buClr>
              <a:buSzPct val="100000"/>
              <a:buFont typeface="Arial" panose="020B0604020202020204" pitchFamily="34" charset="0"/>
              <a:buChar char="•"/>
            </a:pPr>
            <a:endParaRPr lang="en-US" sz="2200" b="1" kern="1200">
              <a:solidFill>
                <a:schemeClr val="tx1"/>
              </a:solidFill>
              <a:latin typeface="+mn-lt"/>
              <a:ea typeface="+mn-ea"/>
              <a:cs typeface="+mn-cs"/>
            </a:endParaRPr>
          </a:p>
          <a:p>
            <a:pPr marL="457200" marR="0" lvl="0" indent="-228600">
              <a:lnSpc>
                <a:spcPct val="90000"/>
              </a:lnSpc>
              <a:spcBef>
                <a:spcPts val="0"/>
              </a:spcBef>
              <a:spcAft>
                <a:spcPts val="600"/>
              </a:spcAft>
              <a:buClr>
                <a:schemeClr val="dk1"/>
              </a:buClr>
              <a:buSzPct val="100000"/>
              <a:buFont typeface="Arial" panose="020B0604020202020204" pitchFamily="34" charset="0"/>
              <a:buChar char="•"/>
            </a:pPr>
            <a:endParaRPr lang="en-US" sz="2200" b="1" kern="1200">
              <a:solidFill>
                <a:schemeClr val="tx1"/>
              </a:solidFill>
              <a:latin typeface="+mn-lt"/>
              <a:ea typeface="+mn-ea"/>
              <a:cs typeface="+mn-cs"/>
              <a:sym typeface="Calibri"/>
            </a:endParaRPr>
          </a:p>
          <a:p>
            <a:pPr marL="457200" marR="0" lvl="0" indent="-228600">
              <a:lnSpc>
                <a:spcPct val="90000"/>
              </a:lnSpc>
              <a:spcBef>
                <a:spcPts val="0"/>
              </a:spcBef>
              <a:spcAft>
                <a:spcPts val="600"/>
              </a:spcAft>
              <a:buClr>
                <a:schemeClr val="dk1"/>
              </a:buClr>
              <a:buSzPct val="100000"/>
              <a:buFont typeface="Arial" panose="020B0604020202020204" pitchFamily="34" charset="0"/>
              <a:buChar char="•"/>
            </a:pPr>
            <a:endParaRPr lang="en-US" sz="2200" kern="1200">
              <a:solidFill>
                <a:schemeClr val="tx1"/>
              </a:solidFill>
              <a:latin typeface="+mn-lt"/>
              <a:ea typeface="+mn-ea"/>
              <a:cs typeface="+mn-cs"/>
            </a:endParaRPr>
          </a:p>
        </p:txBody>
      </p:sp>
      <p:pic>
        <p:nvPicPr>
          <p:cNvPr id="8" name="Imagen 7">
            <a:extLst>
              <a:ext uri="{FF2B5EF4-FFF2-40B4-BE49-F238E27FC236}">
                <a16:creationId xmlns:a16="http://schemas.microsoft.com/office/drawing/2014/main" id="{3928F972-E14F-8E5D-1551-AF63E780B819}"/>
              </a:ext>
            </a:extLst>
          </p:cNvPr>
          <p:cNvPicPr>
            <a:picLocks noChangeAspect="1"/>
          </p:cNvPicPr>
          <p:nvPr/>
        </p:nvPicPr>
        <p:blipFill rotWithShape="1">
          <a:blip r:embed="rId3"/>
          <a:srcRect t="17486" r="1614" b="33439"/>
          <a:stretch/>
        </p:blipFill>
        <p:spPr>
          <a:xfrm>
            <a:off x="9323858" y="1301555"/>
            <a:ext cx="2603605" cy="1731574"/>
          </a:xfrm>
          <a:prstGeom prst="rect">
            <a:avLst/>
          </a:prstGeom>
          <a:solidFill>
            <a:srgbClr val="FFFFFF">
              <a:shade val="85000"/>
            </a:srgbClr>
          </a:solidFill>
        </p:spPr>
      </p:pic>
      <p:pic>
        <p:nvPicPr>
          <p:cNvPr id="4" name="Imagen 3">
            <a:extLst>
              <a:ext uri="{FF2B5EF4-FFF2-40B4-BE49-F238E27FC236}">
                <a16:creationId xmlns:a16="http://schemas.microsoft.com/office/drawing/2014/main" id="{421024CA-472E-73C2-C3E8-50D0B2E322CA}"/>
              </a:ext>
            </a:extLst>
          </p:cNvPr>
          <p:cNvPicPr>
            <a:picLocks noChangeAspect="1"/>
          </p:cNvPicPr>
          <p:nvPr/>
        </p:nvPicPr>
        <p:blipFill>
          <a:blip r:embed="rId4"/>
          <a:stretch>
            <a:fillRect/>
          </a:stretch>
        </p:blipFill>
        <p:spPr>
          <a:xfrm>
            <a:off x="6019800" y="475181"/>
            <a:ext cx="2603605" cy="2603605"/>
          </a:xfrm>
          <a:prstGeom prst="rect">
            <a:avLst/>
          </a:prstGeom>
        </p:spPr>
      </p:pic>
      <p:pic>
        <p:nvPicPr>
          <p:cNvPr id="7" name="Imagen 6">
            <a:extLst>
              <a:ext uri="{FF2B5EF4-FFF2-40B4-BE49-F238E27FC236}">
                <a16:creationId xmlns:a16="http://schemas.microsoft.com/office/drawing/2014/main" id="{7F815300-69C0-FC22-4553-767F5117362A}"/>
              </a:ext>
            </a:extLst>
          </p:cNvPr>
          <p:cNvPicPr>
            <a:picLocks noChangeAspect="1"/>
          </p:cNvPicPr>
          <p:nvPr/>
        </p:nvPicPr>
        <p:blipFill rotWithShape="1">
          <a:blip r:embed="rId5"/>
          <a:srcRect l="34296" t="16052" r="34466" b="10679"/>
          <a:stretch/>
        </p:blipFill>
        <p:spPr>
          <a:xfrm>
            <a:off x="7889127" y="3824871"/>
            <a:ext cx="2084896" cy="2750705"/>
          </a:xfrm>
          <a:prstGeom prst="rect">
            <a:avLst/>
          </a:prstGeom>
          <a:solidFill>
            <a:srgbClr val="FFFFFF">
              <a:shade val="85000"/>
            </a:srgbClr>
          </a:solidFill>
        </p:spPr>
      </p:pic>
      <p:sp>
        <p:nvSpPr>
          <p:cNvPr id="113" name="Google Shape;113;p4" descr="Con la Ruta TIC conozca las funciones de un celular moderno – Prensa  Alcaldía de Bucaramanga">
            <a:extLst>
              <a:ext uri="{FF2B5EF4-FFF2-40B4-BE49-F238E27FC236}">
                <a16:creationId xmlns:a16="http://schemas.microsoft.com/office/drawing/2014/main" id="{8317BB01-FDDE-CE0A-AB72-135D2AB9B3A4}"/>
              </a:ext>
            </a:extLst>
          </p:cNvPr>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7644618"/>
      </p:ext>
    </p:extLst>
  </p:cSld>
  <p:clrMapOvr>
    <a:masterClrMapping/>
  </p:clrMapOvr>
  <p:transition spd="med">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Google Shape;119;p5"/>
          <p:cNvSpPr txBox="1">
            <a:spLocks noGrp="1"/>
          </p:cNvSpPr>
          <p:nvPr>
            <p:ph type="ctrTitle"/>
          </p:nvPr>
        </p:nvSpPr>
        <p:spPr>
          <a:xfrm>
            <a:off x="838201" y="345810"/>
            <a:ext cx="4960945" cy="1325563"/>
          </a:xfrm>
          <a:prstGeom prst="rect">
            <a:avLst/>
          </a:prstGeom>
        </p:spPr>
        <p:txBody>
          <a:bodyPr spcFirstLastPara="1" vert="horz" lIns="91440" tIns="45720" rIns="91440" bIns="45720" rtlCol="0" anchor="ctr" anchorCtr="0">
            <a:normAutofit/>
          </a:bodyPr>
          <a:lstStyle/>
          <a:p>
            <a:pPr marL="0" lvl="0" indent="0" algn="l">
              <a:spcBef>
                <a:spcPct val="0"/>
              </a:spcBef>
              <a:spcAft>
                <a:spcPts val="0"/>
              </a:spcAft>
              <a:buClr>
                <a:schemeClr val="dk1"/>
              </a:buClr>
              <a:buSzPct val="100000"/>
            </a:pPr>
            <a:r>
              <a:rPr lang="en-US" sz="4400" b="1" kern="1200" dirty="0">
                <a:solidFill>
                  <a:schemeClr val="tx1"/>
                </a:solidFill>
                <a:latin typeface="+mj-lt"/>
                <a:ea typeface="+mj-ea"/>
                <a:cs typeface="+mj-cs"/>
              </a:rPr>
              <a:t>JUNIO 2023</a:t>
            </a:r>
            <a:endParaRPr lang="en-US" sz="4400" kern="1200" dirty="0">
              <a:solidFill>
                <a:schemeClr val="tx1"/>
              </a:solidFill>
              <a:latin typeface="+mj-lt"/>
              <a:ea typeface="+mj-ea"/>
              <a:cs typeface="+mj-cs"/>
            </a:endParaRPr>
          </a:p>
        </p:txBody>
      </p:sp>
      <p:sp>
        <p:nvSpPr>
          <p:cNvPr id="120" name="Google Shape;120;p5"/>
          <p:cNvSpPr txBox="1"/>
          <p:nvPr/>
        </p:nvSpPr>
        <p:spPr>
          <a:xfrm>
            <a:off x="838201" y="1825625"/>
            <a:ext cx="4933462" cy="4351338"/>
          </a:xfrm>
          <a:prstGeom prst="rect">
            <a:avLst/>
          </a:prstGeom>
        </p:spPr>
        <p:txBody>
          <a:bodyPr spcFirstLastPara="1" vert="horz" lIns="91440" tIns="45720" rIns="91440" bIns="45720" rtlCol="0" anchorCtr="0">
            <a:normAutofit/>
          </a:bodyPr>
          <a:lstStyle/>
          <a:p>
            <a:pPr marL="519113" marR="0" lvl="0" indent="-228600">
              <a:lnSpc>
                <a:spcPct val="90000"/>
              </a:lnSpc>
              <a:spcBef>
                <a:spcPts val="0"/>
              </a:spcBef>
              <a:spcAft>
                <a:spcPts val="600"/>
              </a:spcAft>
              <a:buClr>
                <a:schemeClr val="dk1"/>
              </a:buClr>
              <a:buSzPct val="100000"/>
              <a:buFont typeface="Arial" panose="020B0604020202020204" pitchFamily="34" charset="0"/>
              <a:buChar char="•"/>
            </a:pPr>
            <a:r>
              <a:rPr lang="en-US" sz="2000" b="1" kern="1200" dirty="0" err="1">
                <a:solidFill>
                  <a:schemeClr val="tx1"/>
                </a:solidFill>
                <a:latin typeface="+mn-lt"/>
                <a:ea typeface="+mn-ea"/>
                <a:cs typeface="+mn-cs"/>
                <a:sym typeface="Calibri"/>
              </a:rPr>
              <a:t>Instalación</a:t>
            </a:r>
            <a:r>
              <a:rPr lang="en-US" sz="2000" b="1" kern="1200" dirty="0">
                <a:solidFill>
                  <a:schemeClr val="tx1"/>
                </a:solidFill>
                <a:latin typeface="+mn-lt"/>
                <a:ea typeface="+mn-ea"/>
                <a:cs typeface="+mn-cs"/>
                <a:sym typeface="Calibri"/>
              </a:rPr>
              <a:t> de </a:t>
            </a:r>
            <a:r>
              <a:rPr lang="en-US" sz="2000" b="1" kern="1200" dirty="0" err="1">
                <a:solidFill>
                  <a:schemeClr val="tx1"/>
                </a:solidFill>
                <a:latin typeface="+mn-lt"/>
                <a:ea typeface="+mn-ea"/>
                <a:cs typeface="+mn-cs"/>
                <a:sym typeface="Calibri"/>
              </a:rPr>
              <a:t>manguera</a:t>
            </a:r>
            <a:r>
              <a:rPr lang="en-US" sz="2000" b="1" kern="1200" dirty="0">
                <a:solidFill>
                  <a:schemeClr val="tx1"/>
                </a:solidFill>
                <a:latin typeface="+mn-lt"/>
                <a:ea typeface="+mn-ea"/>
                <a:cs typeface="+mn-cs"/>
                <a:sym typeface="Calibri"/>
              </a:rPr>
              <a:t> de </a:t>
            </a:r>
            <a:r>
              <a:rPr lang="en-US" sz="2000" b="1" kern="1200" dirty="0" err="1">
                <a:solidFill>
                  <a:schemeClr val="tx1"/>
                </a:solidFill>
                <a:latin typeface="+mn-lt"/>
                <a:ea typeface="+mn-ea"/>
                <a:cs typeface="+mn-cs"/>
                <a:sym typeface="Calibri"/>
              </a:rPr>
              <a:t>riego</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en</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jardín</a:t>
            </a:r>
            <a:r>
              <a:rPr lang="en-US" sz="2000" b="1" kern="1200" dirty="0">
                <a:solidFill>
                  <a:schemeClr val="tx1"/>
                </a:solidFill>
                <a:latin typeface="+mn-lt"/>
                <a:ea typeface="+mn-ea"/>
                <a:cs typeface="+mn-cs"/>
                <a:sym typeface="Calibri"/>
              </a:rPr>
              <a:t> y </a:t>
            </a:r>
            <a:r>
              <a:rPr lang="en-US" sz="2000" b="1" kern="1200" dirty="0" err="1">
                <a:solidFill>
                  <a:schemeClr val="tx1"/>
                </a:solidFill>
                <a:latin typeface="+mn-lt"/>
                <a:ea typeface="+mn-ea"/>
                <a:cs typeface="+mn-cs"/>
                <a:sym typeface="Calibri"/>
              </a:rPr>
              <a:t>arreglos</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ornamentales</a:t>
            </a:r>
            <a:r>
              <a:rPr lang="en-US" sz="2000" b="1" kern="1200" dirty="0">
                <a:solidFill>
                  <a:schemeClr val="tx1"/>
                </a:solidFill>
                <a:latin typeface="+mn-lt"/>
                <a:ea typeface="+mn-ea"/>
                <a:cs typeface="+mn-cs"/>
                <a:sym typeface="Calibri"/>
              </a:rPr>
              <a:t>.</a:t>
            </a:r>
          </a:p>
          <a:p>
            <a:pPr marL="541338" marR="0" lvl="0" indent="-228600">
              <a:lnSpc>
                <a:spcPct val="90000"/>
              </a:lnSpc>
              <a:spcBef>
                <a:spcPts val="0"/>
              </a:spcBef>
              <a:spcAft>
                <a:spcPts val="600"/>
              </a:spcAft>
              <a:buClr>
                <a:schemeClr val="dk1"/>
              </a:buClr>
              <a:buSzPct val="100000"/>
              <a:buFont typeface="Arial" panose="020B0604020202020204" pitchFamily="34" charset="0"/>
              <a:buChar char="•"/>
            </a:pPr>
            <a:r>
              <a:rPr lang="en-US" sz="2000" b="1" kern="1200" dirty="0" err="1">
                <a:solidFill>
                  <a:schemeClr val="tx1"/>
                </a:solidFill>
                <a:latin typeface="+mn-lt"/>
                <a:ea typeface="+mn-ea"/>
                <a:cs typeface="+mn-cs"/>
                <a:sym typeface="Calibri"/>
              </a:rPr>
              <a:t>Reparación</a:t>
            </a:r>
            <a:r>
              <a:rPr lang="en-US" sz="2000" b="1" kern="1200" dirty="0">
                <a:solidFill>
                  <a:schemeClr val="tx1"/>
                </a:solidFill>
                <a:latin typeface="+mn-lt"/>
                <a:ea typeface="+mn-ea"/>
                <a:cs typeface="+mn-cs"/>
                <a:sym typeface="Calibri"/>
              </a:rPr>
              <a:t> de </a:t>
            </a:r>
            <a:r>
              <a:rPr lang="en-US" sz="2000" b="1" kern="1200" dirty="0" err="1">
                <a:solidFill>
                  <a:schemeClr val="tx1"/>
                </a:solidFill>
                <a:latin typeface="+mn-lt"/>
                <a:ea typeface="+mn-ea"/>
                <a:cs typeface="+mn-cs"/>
                <a:sym typeface="Calibri"/>
              </a:rPr>
              <a:t>los</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techos</a:t>
            </a:r>
            <a:r>
              <a:rPr lang="en-US" sz="2000" b="1" kern="1200" dirty="0">
                <a:solidFill>
                  <a:schemeClr val="tx1"/>
                </a:solidFill>
                <a:latin typeface="+mn-lt"/>
                <a:ea typeface="+mn-ea"/>
                <a:cs typeface="+mn-cs"/>
                <a:sym typeface="Calibri"/>
              </a:rPr>
              <a:t> de las cabañas.</a:t>
            </a:r>
          </a:p>
          <a:p>
            <a:pPr marL="519113" indent="-228600">
              <a:lnSpc>
                <a:spcPct val="90000"/>
              </a:lnSpc>
              <a:spcAft>
                <a:spcPts val="600"/>
              </a:spcAft>
              <a:buClr>
                <a:schemeClr val="dk1"/>
              </a:buClr>
              <a:buSzPct val="100000"/>
              <a:buFont typeface="Arial" panose="020B0604020202020204" pitchFamily="34" charset="0"/>
              <a:buChar char="•"/>
            </a:pPr>
            <a:r>
              <a:rPr lang="en-US" sz="2000" b="1" kern="1200" dirty="0" err="1">
                <a:solidFill>
                  <a:schemeClr val="tx1"/>
                </a:solidFill>
                <a:latin typeface="+mn-lt"/>
                <a:ea typeface="+mn-ea"/>
                <a:cs typeface="+mn-cs"/>
              </a:rPr>
              <a:t>Reparación</a:t>
            </a:r>
            <a:r>
              <a:rPr lang="en-US" sz="2000" b="1" kern="1200" dirty="0">
                <a:solidFill>
                  <a:schemeClr val="tx1"/>
                </a:solidFill>
                <a:latin typeface="+mn-lt"/>
                <a:ea typeface="+mn-ea"/>
                <a:cs typeface="+mn-cs"/>
              </a:rPr>
              <a:t> de </a:t>
            </a:r>
            <a:r>
              <a:rPr lang="en-US" sz="2000" b="1" kern="1200" dirty="0" err="1">
                <a:solidFill>
                  <a:schemeClr val="tx1"/>
                </a:solidFill>
                <a:latin typeface="+mn-lt"/>
                <a:ea typeface="+mn-ea"/>
                <a:cs typeface="+mn-cs"/>
              </a:rPr>
              <a:t>los</a:t>
            </a:r>
            <a:r>
              <a:rPr lang="en-US" sz="2000" b="1" kern="1200" dirty="0">
                <a:solidFill>
                  <a:schemeClr val="tx1"/>
                </a:solidFill>
                <a:latin typeface="+mn-lt"/>
                <a:ea typeface="+mn-ea"/>
                <a:cs typeface="+mn-cs"/>
              </a:rPr>
              <a:t> asientos del </a:t>
            </a:r>
            <a:r>
              <a:rPr lang="en-US" sz="2000" b="1" kern="1200" dirty="0" err="1">
                <a:solidFill>
                  <a:schemeClr val="tx1"/>
                </a:solidFill>
                <a:latin typeface="+mn-lt"/>
                <a:ea typeface="+mn-ea"/>
                <a:cs typeface="+mn-cs"/>
              </a:rPr>
              <a:t>corredor</a:t>
            </a:r>
            <a:r>
              <a:rPr lang="en-US" sz="2000" b="1" kern="1200" dirty="0">
                <a:solidFill>
                  <a:schemeClr val="tx1"/>
                </a:solidFill>
                <a:latin typeface="+mn-lt"/>
                <a:ea typeface="+mn-ea"/>
                <a:cs typeface="+mn-cs"/>
              </a:rPr>
              <a:t> de la </a:t>
            </a:r>
            <a:r>
              <a:rPr lang="en-US" sz="2000" b="1" kern="1200" dirty="0" err="1">
                <a:solidFill>
                  <a:schemeClr val="tx1"/>
                </a:solidFill>
                <a:latin typeface="+mn-lt"/>
                <a:ea typeface="+mn-ea"/>
                <a:cs typeface="+mn-cs"/>
              </a:rPr>
              <a:t>terraza</a:t>
            </a:r>
            <a:r>
              <a:rPr lang="en-US" sz="2000" b="1" kern="1200" dirty="0">
                <a:solidFill>
                  <a:schemeClr val="tx1"/>
                </a:solidFill>
                <a:latin typeface="+mn-lt"/>
                <a:ea typeface="+mn-ea"/>
                <a:cs typeface="+mn-cs"/>
              </a:rPr>
              <a:t>.</a:t>
            </a:r>
          </a:p>
          <a:p>
            <a:pPr indent="-228600">
              <a:lnSpc>
                <a:spcPct val="90000"/>
              </a:lnSpc>
              <a:spcAft>
                <a:spcPts val="600"/>
              </a:spcAft>
              <a:buClr>
                <a:schemeClr val="dk1"/>
              </a:buClr>
              <a:buSzPct val="100000"/>
              <a:buFont typeface="Arial" panose="020B0604020202020204" pitchFamily="34" charset="0"/>
              <a:buChar char="•"/>
            </a:pPr>
            <a:endParaRPr lang="en-US" b="1" kern="1200" dirty="0">
              <a:solidFill>
                <a:schemeClr val="tx1"/>
              </a:solidFill>
              <a:latin typeface="+mn-lt"/>
              <a:ea typeface="+mn-ea"/>
              <a:cs typeface="+mn-cs"/>
            </a:endParaRPr>
          </a:p>
          <a:p>
            <a:pPr marL="0" marR="0" lvl="0" indent="-228600">
              <a:lnSpc>
                <a:spcPct val="90000"/>
              </a:lnSpc>
              <a:spcBef>
                <a:spcPts val="0"/>
              </a:spcBef>
              <a:spcAft>
                <a:spcPts val="600"/>
              </a:spcAft>
              <a:buClr>
                <a:schemeClr val="dk1"/>
              </a:buClr>
              <a:buSzPct val="100000"/>
              <a:buFont typeface="Arial" panose="020B0604020202020204" pitchFamily="34" charset="0"/>
              <a:buChar char="•"/>
            </a:pPr>
            <a:endParaRPr lang="en-US" kern="1200" dirty="0">
              <a:solidFill>
                <a:schemeClr val="tx1"/>
              </a:solidFill>
              <a:latin typeface="+mn-lt"/>
              <a:ea typeface="+mn-ea"/>
              <a:cs typeface="+mn-cs"/>
            </a:endParaRPr>
          </a:p>
          <a:p>
            <a:pPr marL="0" marR="0" lvl="0" indent="-228600">
              <a:lnSpc>
                <a:spcPct val="90000"/>
              </a:lnSpc>
              <a:spcBef>
                <a:spcPts val="0"/>
              </a:spcBef>
              <a:spcAft>
                <a:spcPts val="600"/>
              </a:spcAft>
              <a:buClr>
                <a:schemeClr val="dk1"/>
              </a:buClr>
              <a:buSzPct val="100000"/>
              <a:buFont typeface="Arial" panose="020B0604020202020204" pitchFamily="34" charset="0"/>
              <a:buChar char="•"/>
            </a:pPr>
            <a:endParaRPr lang="en-US" b="1" kern="1200" dirty="0">
              <a:solidFill>
                <a:schemeClr val="tx1"/>
              </a:solidFill>
              <a:latin typeface="+mn-lt"/>
              <a:ea typeface="+mn-ea"/>
              <a:cs typeface="+mn-cs"/>
              <a:sym typeface="Calibri"/>
            </a:endParaRPr>
          </a:p>
        </p:txBody>
      </p:sp>
      <p:pic>
        <p:nvPicPr>
          <p:cNvPr id="2" name="Imagen 1">
            <a:extLst>
              <a:ext uri="{FF2B5EF4-FFF2-40B4-BE49-F238E27FC236}">
                <a16:creationId xmlns:a16="http://schemas.microsoft.com/office/drawing/2014/main" id="{E6372AD9-69F6-ADA3-7767-DA9E44F744EF}"/>
              </a:ext>
            </a:extLst>
          </p:cNvPr>
          <p:cNvPicPr>
            <a:picLocks noChangeAspect="1"/>
          </p:cNvPicPr>
          <p:nvPr/>
        </p:nvPicPr>
        <p:blipFill rotWithShape="1">
          <a:blip r:embed="rId3"/>
          <a:srcRect t="6503" r="-2" b="24589"/>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45" name="Arc 14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 name="Imagen 2">
            <a:extLst>
              <a:ext uri="{FF2B5EF4-FFF2-40B4-BE49-F238E27FC236}">
                <a16:creationId xmlns:a16="http://schemas.microsoft.com/office/drawing/2014/main" id="{D54D1130-4938-E1BC-C26F-4011E9CB313C}"/>
              </a:ext>
            </a:extLst>
          </p:cNvPr>
          <p:cNvPicPr>
            <a:picLocks noChangeAspect="1"/>
          </p:cNvPicPr>
          <p:nvPr/>
        </p:nvPicPr>
        <p:blipFill rotWithShape="1">
          <a:blip r:embed="rId4"/>
          <a:srcRect l="4123" r="8122"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solidFill>
            <a:srgbClr val="FFFFFF">
              <a:shade val="85000"/>
            </a:srgbClr>
          </a:solidFill>
        </p:spPr>
      </p:pic>
      <p:pic>
        <p:nvPicPr>
          <p:cNvPr id="8" name="Imagen 7">
            <a:extLst>
              <a:ext uri="{FF2B5EF4-FFF2-40B4-BE49-F238E27FC236}">
                <a16:creationId xmlns:a16="http://schemas.microsoft.com/office/drawing/2014/main" id="{0E5B36A8-5246-BEC8-F8D7-5C403CAC9FA1}"/>
              </a:ext>
            </a:extLst>
          </p:cNvPr>
          <p:cNvPicPr>
            <a:picLocks noChangeAspect="1"/>
          </p:cNvPicPr>
          <p:nvPr/>
        </p:nvPicPr>
        <p:blipFill rotWithShape="1">
          <a:blip r:embed="rId5"/>
          <a:srcRect l="9372" r="5915" b="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
        <p:cNvGrpSpPr/>
        <p:nvPr/>
      </p:nvGrpSpPr>
      <p:grpSpPr>
        <a:xfrm>
          <a:off x="0" y="0"/>
          <a:ext cx="0" cy="0"/>
          <a:chOff x="0" y="0"/>
          <a:chExt cx="0" cy="0"/>
        </a:xfrm>
      </p:grpSpPr>
      <p:sp useBgFill="1">
        <p:nvSpPr>
          <p:cNvPr id="177" name="Rectangle 176">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Google Shape;127;p6"/>
          <p:cNvSpPr txBox="1">
            <a:spLocks noGrp="1"/>
          </p:cNvSpPr>
          <p:nvPr>
            <p:ph type="ctrTitle"/>
          </p:nvPr>
        </p:nvSpPr>
        <p:spPr>
          <a:xfrm>
            <a:off x="838200" y="4669978"/>
            <a:ext cx="4391024" cy="1173700"/>
          </a:xfrm>
          <a:prstGeom prst="rect">
            <a:avLst/>
          </a:prstGeom>
        </p:spPr>
        <p:txBody>
          <a:bodyPr spcFirstLastPara="1" vert="horz" lIns="91440" tIns="45720" rIns="91440" bIns="45720" rtlCol="0" anchor="t" anchorCtr="0">
            <a:normAutofit/>
          </a:bodyPr>
          <a:lstStyle/>
          <a:p>
            <a:pPr marL="0" lvl="0" indent="0" algn="l">
              <a:spcBef>
                <a:spcPct val="0"/>
              </a:spcBef>
              <a:spcAft>
                <a:spcPts val="0"/>
              </a:spcAft>
              <a:buClr>
                <a:schemeClr val="dk1"/>
              </a:buClr>
              <a:buSzPct val="100000"/>
            </a:pPr>
            <a:r>
              <a:rPr lang="en-US" sz="4000" b="1" kern="1200">
                <a:solidFill>
                  <a:schemeClr val="bg1"/>
                </a:solidFill>
                <a:latin typeface="+mj-lt"/>
                <a:ea typeface="+mj-ea"/>
                <a:cs typeface="+mj-cs"/>
              </a:rPr>
              <a:t>JULIO 2023</a:t>
            </a:r>
            <a:endParaRPr lang="en-US" sz="4000" kern="1200">
              <a:solidFill>
                <a:schemeClr val="bg1"/>
              </a:solidFill>
              <a:latin typeface="+mj-lt"/>
              <a:ea typeface="+mj-ea"/>
              <a:cs typeface="+mj-cs"/>
            </a:endParaRPr>
          </a:p>
        </p:txBody>
      </p:sp>
      <p:pic>
        <p:nvPicPr>
          <p:cNvPr id="10" name="Imagen 9">
            <a:extLst>
              <a:ext uri="{FF2B5EF4-FFF2-40B4-BE49-F238E27FC236}">
                <a16:creationId xmlns:a16="http://schemas.microsoft.com/office/drawing/2014/main" id="{A5C7D634-02C3-BF35-5136-D841A9E39939}"/>
              </a:ext>
            </a:extLst>
          </p:cNvPr>
          <p:cNvPicPr>
            <a:picLocks noChangeAspect="1"/>
          </p:cNvPicPr>
          <p:nvPr/>
        </p:nvPicPr>
        <p:blipFill rotWithShape="1">
          <a:blip r:embed="rId3"/>
          <a:srcRect t="15555" r="-2" b="9041"/>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7" name="Imagen 6">
            <a:extLst>
              <a:ext uri="{FF2B5EF4-FFF2-40B4-BE49-F238E27FC236}">
                <a16:creationId xmlns:a16="http://schemas.microsoft.com/office/drawing/2014/main" id="{758FAEB7-E5E8-5A9A-EEC0-2E9E7A130B2D}"/>
              </a:ext>
            </a:extLst>
          </p:cNvPr>
          <p:cNvPicPr>
            <a:picLocks noChangeAspect="1"/>
          </p:cNvPicPr>
          <p:nvPr/>
        </p:nvPicPr>
        <p:blipFill rotWithShape="1">
          <a:blip r:embed="rId4"/>
          <a:srcRect t="6232" b="18138"/>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5" name="Imagen 4">
            <a:extLst>
              <a:ext uri="{FF2B5EF4-FFF2-40B4-BE49-F238E27FC236}">
                <a16:creationId xmlns:a16="http://schemas.microsoft.com/office/drawing/2014/main" id="{4BA13CCD-F56D-C474-C16E-ADCB12A3981E}"/>
              </a:ext>
            </a:extLst>
          </p:cNvPr>
          <p:cNvPicPr>
            <a:picLocks noChangeAspect="1"/>
          </p:cNvPicPr>
          <p:nvPr/>
        </p:nvPicPr>
        <p:blipFill rotWithShape="1">
          <a:blip r:embed="rId5"/>
          <a:srcRect t="1588" b="19155"/>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a:solidFill>
            <a:srgbClr val="FFFFFF">
              <a:shade val="85000"/>
            </a:srgbClr>
          </a:solidFill>
        </p:spPr>
      </p:pic>
      <p:pic>
        <p:nvPicPr>
          <p:cNvPr id="9" name="Imagen 8">
            <a:extLst>
              <a:ext uri="{FF2B5EF4-FFF2-40B4-BE49-F238E27FC236}">
                <a16:creationId xmlns:a16="http://schemas.microsoft.com/office/drawing/2014/main" id="{4D14F2F3-1A50-D409-6F03-5F3CA8CD0C44}"/>
              </a:ext>
            </a:extLst>
          </p:cNvPr>
          <p:cNvPicPr>
            <a:picLocks noChangeAspect="1"/>
          </p:cNvPicPr>
          <p:nvPr/>
        </p:nvPicPr>
        <p:blipFill rotWithShape="1">
          <a:blip r:embed="rId6"/>
          <a:srcRect t="14577" r="-3" b="8278"/>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179" name="Group 178">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80" name="Freeform: Shape 179">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1" name="Freeform: Shape 180">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7">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8" name="Google Shape;128;p6"/>
          <p:cNvSpPr txBox="1"/>
          <p:nvPr/>
        </p:nvSpPr>
        <p:spPr>
          <a:xfrm>
            <a:off x="5664201" y="4766266"/>
            <a:ext cx="5692774" cy="1080000"/>
          </a:xfrm>
          <a:prstGeom prst="rect">
            <a:avLst/>
          </a:prstGeom>
        </p:spPr>
        <p:txBody>
          <a:bodyPr spcFirstLastPara="1" vert="horz" lIns="91440" tIns="45720" rIns="91440" bIns="45720" rtlCol="0" anchorCtr="0">
            <a:normAutofit lnSpcReduction="10000"/>
          </a:bodyPr>
          <a:lstStyle/>
          <a:p>
            <a:pPr marL="342900" marR="0" lvl="0" indent="-228600">
              <a:lnSpc>
                <a:spcPct val="90000"/>
              </a:lnSpc>
              <a:spcBef>
                <a:spcPts val="0"/>
              </a:spcBef>
              <a:spcAft>
                <a:spcPts val="600"/>
              </a:spcAft>
              <a:buClr>
                <a:schemeClr val="dk1"/>
              </a:buClr>
              <a:buSzPts val="2400"/>
              <a:buFont typeface="Arial" panose="020B0604020202020204" pitchFamily="34" charset="0"/>
              <a:buChar char="•"/>
            </a:pPr>
            <a:r>
              <a:rPr lang="en-US" sz="2000" b="1" kern="1200" dirty="0" err="1">
                <a:solidFill>
                  <a:schemeClr val="bg1">
                    <a:alpha val="80000"/>
                  </a:schemeClr>
                </a:solidFill>
                <a:latin typeface="+mn-lt"/>
                <a:ea typeface="+mn-ea"/>
                <a:cs typeface="+mn-cs"/>
                <a:sym typeface="Calibri"/>
              </a:rPr>
              <a:t>Adecuación</a:t>
            </a:r>
            <a:r>
              <a:rPr lang="en-US" sz="2000" b="1" kern="1200" dirty="0">
                <a:solidFill>
                  <a:schemeClr val="bg1">
                    <a:alpha val="80000"/>
                  </a:schemeClr>
                </a:solidFill>
                <a:latin typeface="+mn-lt"/>
                <a:ea typeface="+mn-ea"/>
                <a:cs typeface="+mn-cs"/>
                <a:sym typeface="Calibri"/>
              </a:rPr>
              <a:t> de </a:t>
            </a:r>
            <a:r>
              <a:rPr lang="en-US" sz="2000" b="1" kern="1200" dirty="0" err="1">
                <a:solidFill>
                  <a:schemeClr val="bg1">
                    <a:alpha val="80000"/>
                  </a:schemeClr>
                </a:solidFill>
                <a:latin typeface="+mn-lt"/>
                <a:ea typeface="+mn-ea"/>
                <a:cs typeface="+mn-cs"/>
                <a:sym typeface="Calibri"/>
              </a:rPr>
              <a:t>tráiler</a:t>
            </a:r>
            <a:r>
              <a:rPr lang="en-US" sz="2000" b="1" kern="1200" dirty="0">
                <a:solidFill>
                  <a:schemeClr val="bg1">
                    <a:alpha val="80000"/>
                  </a:schemeClr>
                </a:solidFill>
                <a:latin typeface="+mn-lt"/>
                <a:ea typeface="+mn-ea"/>
                <a:cs typeface="+mn-cs"/>
                <a:sym typeface="Calibri"/>
              </a:rPr>
              <a:t> para la lancha.</a:t>
            </a:r>
          </a:p>
          <a:p>
            <a:pPr marL="342900" marR="0" lvl="0" indent="-228600">
              <a:lnSpc>
                <a:spcPct val="90000"/>
              </a:lnSpc>
              <a:spcBef>
                <a:spcPts val="0"/>
              </a:spcBef>
              <a:spcAft>
                <a:spcPts val="600"/>
              </a:spcAft>
              <a:buClr>
                <a:schemeClr val="dk1"/>
              </a:buClr>
              <a:buSzPts val="2400"/>
              <a:buFont typeface="Arial" panose="020B0604020202020204" pitchFamily="34" charset="0"/>
              <a:buChar char="•"/>
            </a:pPr>
            <a:r>
              <a:rPr lang="en-US" sz="2000" b="1" kern="1200" dirty="0" err="1">
                <a:solidFill>
                  <a:schemeClr val="bg1">
                    <a:alpha val="80000"/>
                  </a:schemeClr>
                </a:solidFill>
                <a:latin typeface="+mn-lt"/>
                <a:ea typeface="+mn-ea"/>
                <a:cs typeface="+mn-cs"/>
                <a:sym typeface="Calibri"/>
              </a:rPr>
              <a:t>Reparación</a:t>
            </a:r>
            <a:r>
              <a:rPr lang="en-US" sz="2000" b="1" kern="1200" dirty="0">
                <a:solidFill>
                  <a:schemeClr val="bg1">
                    <a:alpha val="80000"/>
                  </a:schemeClr>
                </a:solidFill>
                <a:latin typeface="+mn-lt"/>
                <a:ea typeface="+mn-ea"/>
                <a:cs typeface="+mn-cs"/>
                <a:sym typeface="Calibri"/>
              </a:rPr>
              <a:t> de camper 1.</a:t>
            </a:r>
          </a:p>
          <a:p>
            <a:pPr marL="342900" marR="0" lvl="0" indent="-228600">
              <a:lnSpc>
                <a:spcPct val="90000"/>
              </a:lnSpc>
              <a:spcBef>
                <a:spcPts val="0"/>
              </a:spcBef>
              <a:spcAft>
                <a:spcPts val="600"/>
              </a:spcAft>
              <a:buClr>
                <a:schemeClr val="dk1"/>
              </a:buClr>
              <a:buSzPts val="2400"/>
              <a:buFont typeface="Arial" panose="020B0604020202020204" pitchFamily="34" charset="0"/>
              <a:buChar char="•"/>
            </a:pPr>
            <a:r>
              <a:rPr lang="en-US" sz="2000" b="1" kern="1200" dirty="0" err="1">
                <a:solidFill>
                  <a:schemeClr val="bg1">
                    <a:alpha val="80000"/>
                  </a:schemeClr>
                </a:solidFill>
                <a:latin typeface="+mn-lt"/>
                <a:ea typeface="+mn-ea"/>
                <a:cs typeface="+mn-cs"/>
                <a:sym typeface="Calibri"/>
              </a:rPr>
              <a:t>Adquisición</a:t>
            </a:r>
            <a:r>
              <a:rPr lang="en-US" sz="2000" b="1" kern="1200" dirty="0">
                <a:solidFill>
                  <a:schemeClr val="bg1">
                    <a:alpha val="80000"/>
                  </a:schemeClr>
                </a:solidFill>
                <a:latin typeface="+mn-lt"/>
                <a:ea typeface="+mn-ea"/>
                <a:cs typeface="+mn-cs"/>
                <a:sym typeface="Calibri"/>
              </a:rPr>
              <a:t> de </a:t>
            </a:r>
            <a:r>
              <a:rPr lang="en-US" sz="2000" b="1" kern="1200" dirty="0" err="1">
                <a:solidFill>
                  <a:schemeClr val="bg1">
                    <a:alpha val="80000"/>
                  </a:schemeClr>
                </a:solidFill>
                <a:latin typeface="+mn-lt"/>
                <a:ea typeface="+mn-ea"/>
                <a:cs typeface="+mn-cs"/>
                <a:sym typeface="Calibri"/>
              </a:rPr>
              <a:t>utensilios</a:t>
            </a:r>
            <a:r>
              <a:rPr lang="en-US" sz="2000" b="1" kern="1200" dirty="0">
                <a:solidFill>
                  <a:schemeClr val="bg1">
                    <a:alpha val="80000"/>
                  </a:schemeClr>
                </a:solidFill>
                <a:latin typeface="+mn-lt"/>
                <a:ea typeface="+mn-ea"/>
                <a:cs typeface="+mn-cs"/>
                <a:sym typeface="Calibri"/>
              </a:rPr>
              <a:t> de  </a:t>
            </a:r>
            <a:r>
              <a:rPr lang="en-US" sz="2000" b="1" kern="1200" dirty="0" err="1">
                <a:solidFill>
                  <a:schemeClr val="bg1">
                    <a:alpha val="80000"/>
                  </a:schemeClr>
                </a:solidFill>
                <a:latin typeface="+mn-lt"/>
                <a:ea typeface="+mn-ea"/>
                <a:cs typeface="+mn-cs"/>
                <a:sym typeface="Calibri"/>
              </a:rPr>
              <a:t>cocina</a:t>
            </a:r>
            <a:r>
              <a:rPr lang="en-US" sz="2000" b="1" kern="1200" dirty="0">
                <a:solidFill>
                  <a:schemeClr val="bg1">
                    <a:alpha val="80000"/>
                  </a:schemeClr>
                </a:solidFill>
                <a:latin typeface="+mn-lt"/>
                <a:ea typeface="+mn-ea"/>
                <a:cs typeface="+mn-cs"/>
                <a:sym typeface="Calibri"/>
              </a:rPr>
              <a:t>.</a:t>
            </a:r>
            <a:endParaRPr lang="en-US" sz="2000" b="1" kern="1200" dirty="0">
              <a:solidFill>
                <a:schemeClr val="bg1">
                  <a:alpha val="80000"/>
                </a:schemeClr>
              </a:solidFill>
              <a:latin typeface="+mn-lt"/>
              <a:ea typeface="+mn-ea"/>
              <a:cs typeface="+mn-cs"/>
            </a:endParaRPr>
          </a:p>
        </p:txBody>
      </p:sp>
      <p:sp>
        <p:nvSpPr>
          <p:cNvPr id="130" name="Google Shape;130;p6"/>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35"/>
        <p:cNvGrpSpPr/>
        <p:nvPr/>
      </p:nvGrpSpPr>
      <p:grpSpPr>
        <a:xfrm>
          <a:off x="0" y="0"/>
          <a:ext cx="0" cy="0"/>
          <a:chOff x="0" y="0"/>
          <a:chExt cx="0" cy="0"/>
        </a:xfrm>
      </p:grpSpPr>
      <p:sp>
        <p:nvSpPr>
          <p:cNvPr id="149" name="Rectangle 148">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DB8E670F-EC9E-0F50-9FBC-9E39C22B9DAF}"/>
              </a:ext>
            </a:extLst>
          </p:cNvPr>
          <p:cNvPicPr>
            <a:picLocks noChangeAspect="1"/>
          </p:cNvPicPr>
          <p:nvPr/>
        </p:nvPicPr>
        <p:blipFill>
          <a:blip r:embed="rId3"/>
          <a:stretch>
            <a:fillRect/>
          </a:stretch>
        </p:blipFill>
        <p:spPr>
          <a:xfrm>
            <a:off x="5548618" y="774394"/>
            <a:ext cx="2596212" cy="1804367"/>
          </a:xfrm>
          <a:prstGeom prst="rect">
            <a:avLst/>
          </a:prstGeom>
          <a:solidFill>
            <a:srgbClr val="FFFFFF">
              <a:shade val="85000"/>
            </a:srgbClr>
          </a:solidFill>
        </p:spPr>
      </p:pic>
      <p:pic>
        <p:nvPicPr>
          <p:cNvPr id="2" name="Imagen 1">
            <a:extLst>
              <a:ext uri="{FF2B5EF4-FFF2-40B4-BE49-F238E27FC236}">
                <a16:creationId xmlns:a16="http://schemas.microsoft.com/office/drawing/2014/main" id="{491060CA-D6AD-F492-1BB4-1D6AD4A26A8B}"/>
              </a:ext>
            </a:extLst>
          </p:cNvPr>
          <p:cNvPicPr>
            <a:picLocks noChangeAspect="1"/>
          </p:cNvPicPr>
          <p:nvPr/>
        </p:nvPicPr>
        <p:blipFill>
          <a:blip r:embed="rId4"/>
          <a:stretch>
            <a:fillRect/>
          </a:stretch>
        </p:blipFill>
        <p:spPr>
          <a:xfrm>
            <a:off x="3145698" y="3871578"/>
            <a:ext cx="2613376" cy="1470024"/>
          </a:xfrm>
          <a:prstGeom prst="rect">
            <a:avLst/>
          </a:prstGeom>
          <a:solidFill>
            <a:srgbClr val="FFFFFF">
              <a:shade val="85000"/>
            </a:srgbClr>
          </a:solidFill>
        </p:spPr>
      </p:pic>
      <p:pic>
        <p:nvPicPr>
          <p:cNvPr id="8" name="Imagen 7">
            <a:extLst>
              <a:ext uri="{FF2B5EF4-FFF2-40B4-BE49-F238E27FC236}">
                <a16:creationId xmlns:a16="http://schemas.microsoft.com/office/drawing/2014/main" id="{5B895121-3AEA-1713-0DB3-64BA692652EB}"/>
              </a:ext>
            </a:extLst>
          </p:cNvPr>
          <p:cNvPicPr>
            <a:picLocks noChangeAspect="1"/>
          </p:cNvPicPr>
          <p:nvPr/>
        </p:nvPicPr>
        <p:blipFill>
          <a:blip r:embed="rId5"/>
          <a:stretch>
            <a:fillRect/>
          </a:stretch>
        </p:blipFill>
        <p:spPr>
          <a:xfrm>
            <a:off x="37628" y="3635647"/>
            <a:ext cx="2589181" cy="1941885"/>
          </a:xfrm>
          <a:prstGeom prst="rect">
            <a:avLst/>
          </a:prstGeom>
          <a:solidFill>
            <a:srgbClr val="FFFFFF">
              <a:shade val="85000"/>
            </a:srgbClr>
          </a:solidFill>
        </p:spPr>
      </p:pic>
      <p:pic>
        <p:nvPicPr>
          <p:cNvPr id="4" name="Imagen 3">
            <a:extLst>
              <a:ext uri="{FF2B5EF4-FFF2-40B4-BE49-F238E27FC236}">
                <a16:creationId xmlns:a16="http://schemas.microsoft.com/office/drawing/2014/main" id="{48B4EF0C-07B1-1242-9FD5-DEA56C0E5772}"/>
              </a:ext>
            </a:extLst>
          </p:cNvPr>
          <p:cNvPicPr>
            <a:picLocks noChangeAspect="1"/>
          </p:cNvPicPr>
          <p:nvPr/>
        </p:nvPicPr>
        <p:blipFill>
          <a:blip r:embed="rId6"/>
          <a:stretch>
            <a:fillRect/>
          </a:stretch>
        </p:blipFill>
        <p:spPr>
          <a:xfrm>
            <a:off x="-28377" y="711741"/>
            <a:ext cx="2572901" cy="1929675"/>
          </a:xfrm>
          <a:prstGeom prst="rect">
            <a:avLst/>
          </a:prstGeom>
          <a:solidFill>
            <a:srgbClr val="FFFFFF">
              <a:shade val="85000"/>
            </a:srgbClr>
          </a:solidFill>
        </p:spPr>
      </p:pic>
      <p:pic>
        <p:nvPicPr>
          <p:cNvPr id="7" name="Imagen 6">
            <a:extLst>
              <a:ext uri="{FF2B5EF4-FFF2-40B4-BE49-F238E27FC236}">
                <a16:creationId xmlns:a16="http://schemas.microsoft.com/office/drawing/2014/main" id="{E6A29026-5E45-A495-3732-C1919F1C6FF0}"/>
              </a:ext>
            </a:extLst>
          </p:cNvPr>
          <p:cNvPicPr>
            <a:picLocks noChangeAspect="1"/>
          </p:cNvPicPr>
          <p:nvPr/>
        </p:nvPicPr>
        <p:blipFill rotWithShape="1">
          <a:blip r:embed="rId7"/>
          <a:srcRect l="12431" t="14394" r="10590" b="4466"/>
          <a:stretch/>
        </p:blipFill>
        <p:spPr>
          <a:xfrm>
            <a:off x="9289661" y="-180477"/>
            <a:ext cx="2082018" cy="2926079"/>
          </a:xfrm>
          <a:prstGeom prst="rect">
            <a:avLst/>
          </a:prstGeom>
          <a:solidFill>
            <a:srgbClr val="FFFFFF">
              <a:shade val="85000"/>
            </a:srgbClr>
          </a:solidFill>
        </p:spPr>
      </p:pic>
      <p:sp>
        <p:nvSpPr>
          <p:cNvPr id="151" name="Rectangle 150">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303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Google Shape;136;p7"/>
          <p:cNvSpPr txBox="1">
            <a:spLocks noGrp="1"/>
          </p:cNvSpPr>
          <p:nvPr>
            <p:ph type="ctrTitle"/>
          </p:nvPr>
        </p:nvSpPr>
        <p:spPr>
          <a:xfrm>
            <a:off x="6495960" y="3603340"/>
            <a:ext cx="5193748" cy="637124"/>
          </a:xfrm>
          <a:prstGeom prst="rect">
            <a:avLst/>
          </a:prstGeom>
        </p:spPr>
        <p:txBody>
          <a:bodyPr spcFirstLastPara="1" vert="horz" lIns="91440" tIns="45720" rIns="91440" bIns="45720" rtlCol="0" anchor="ctr" anchorCtr="0">
            <a:normAutofit/>
          </a:bodyPr>
          <a:lstStyle/>
          <a:p>
            <a:pPr marL="0" lvl="0" indent="0" algn="l">
              <a:spcBef>
                <a:spcPct val="0"/>
              </a:spcBef>
              <a:spcAft>
                <a:spcPts val="0"/>
              </a:spcAft>
              <a:buClr>
                <a:schemeClr val="dk1"/>
              </a:buClr>
              <a:buSzPct val="100000"/>
            </a:pPr>
            <a:r>
              <a:rPr lang="en-US" sz="3200" b="1" kern="1200" dirty="0">
                <a:solidFill>
                  <a:srgbClr val="FFFFFF"/>
                </a:solidFill>
                <a:latin typeface="+mj-lt"/>
                <a:ea typeface="+mj-ea"/>
                <a:cs typeface="+mj-cs"/>
              </a:rPr>
              <a:t>AGOSTO 2023</a:t>
            </a:r>
            <a:endParaRPr lang="en-US" sz="3200" kern="1200" dirty="0">
              <a:solidFill>
                <a:srgbClr val="FFFFFF"/>
              </a:solidFill>
              <a:latin typeface="+mj-lt"/>
              <a:ea typeface="+mj-ea"/>
              <a:cs typeface="+mj-cs"/>
            </a:endParaRPr>
          </a:p>
        </p:txBody>
      </p:sp>
      <p:sp>
        <p:nvSpPr>
          <p:cNvPr id="137" name="Google Shape;137;p7"/>
          <p:cNvSpPr txBox="1"/>
          <p:nvPr/>
        </p:nvSpPr>
        <p:spPr>
          <a:xfrm>
            <a:off x="6277963" y="4510585"/>
            <a:ext cx="5756721" cy="1998370"/>
          </a:xfrm>
          <a:prstGeom prst="rect">
            <a:avLst/>
          </a:prstGeom>
        </p:spPr>
        <p:txBody>
          <a:bodyPr spcFirstLastPara="1" vert="horz" lIns="91440" tIns="45720" rIns="91440" bIns="45720" rtlCol="0" anchorCtr="0">
            <a:normAutofit lnSpcReduction="10000"/>
          </a:bodyPr>
          <a:lstStyle/>
          <a:p>
            <a:pPr marL="342900" marR="0" lvl="0" indent="-228600">
              <a:lnSpc>
                <a:spcPct val="90000"/>
              </a:lnSpc>
              <a:spcBef>
                <a:spcPts val="0"/>
              </a:spcBef>
              <a:spcAft>
                <a:spcPts val="600"/>
              </a:spcAft>
              <a:buClr>
                <a:schemeClr val="dk1"/>
              </a:buClr>
              <a:buSzPts val="2400"/>
              <a:buFont typeface="Arial" panose="020B0604020202020204" pitchFamily="34" charset="0"/>
              <a:buChar char="•"/>
            </a:pPr>
            <a:r>
              <a:rPr lang="en-US" sz="1600" b="1" kern="1200" dirty="0" err="1">
                <a:solidFill>
                  <a:srgbClr val="FFFFFF"/>
                </a:solidFill>
                <a:latin typeface="+mn-lt"/>
                <a:ea typeface="+mn-ea"/>
                <a:cs typeface="+mn-cs"/>
                <a:sym typeface="Calibri"/>
              </a:rPr>
              <a:t>Recarga</a:t>
            </a:r>
            <a:r>
              <a:rPr lang="en-US" sz="1600" b="1" kern="1200" dirty="0">
                <a:solidFill>
                  <a:srgbClr val="FFFFFF"/>
                </a:solidFill>
                <a:latin typeface="+mn-lt"/>
                <a:ea typeface="+mn-ea"/>
                <a:cs typeface="+mn-cs"/>
                <a:sym typeface="Calibri"/>
              </a:rPr>
              <a:t> de </a:t>
            </a:r>
            <a:r>
              <a:rPr lang="en-US" sz="1600" b="1" kern="1200" dirty="0" err="1">
                <a:solidFill>
                  <a:srgbClr val="FFFFFF"/>
                </a:solidFill>
                <a:latin typeface="+mn-lt"/>
                <a:ea typeface="+mn-ea"/>
                <a:cs typeface="+mn-cs"/>
                <a:sym typeface="Calibri"/>
              </a:rPr>
              <a:t>extintores</a:t>
            </a:r>
            <a:r>
              <a:rPr lang="en-US" sz="1600" b="1" kern="1200" dirty="0">
                <a:solidFill>
                  <a:srgbClr val="FFFFFF"/>
                </a:solidFill>
                <a:latin typeface="+mn-lt"/>
                <a:ea typeface="+mn-ea"/>
                <a:cs typeface="+mn-cs"/>
                <a:sym typeface="Calibri"/>
              </a:rPr>
              <a:t> y </a:t>
            </a:r>
            <a:r>
              <a:rPr lang="en-US" sz="1600" b="1" kern="1200" dirty="0" err="1">
                <a:solidFill>
                  <a:srgbClr val="FFFFFF"/>
                </a:solidFill>
                <a:latin typeface="+mn-lt"/>
                <a:ea typeface="+mn-ea"/>
                <a:cs typeface="+mn-cs"/>
                <a:sym typeface="Calibri"/>
              </a:rPr>
              <a:t>capacitación</a:t>
            </a:r>
            <a:r>
              <a:rPr lang="en-US" sz="1600" b="1" kern="1200" dirty="0">
                <a:solidFill>
                  <a:srgbClr val="FFFFFF"/>
                </a:solidFill>
                <a:latin typeface="+mn-lt"/>
                <a:ea typeface="+mn-ea"/>
                <a:cs typeface="+mn-cs"/>
                <a:sym typeface="Calibri"/>
              </a:rPr>
              <a:t> a </a:t>
            </a:r>
            <a:r>
              <a:rPr lang="en-US" sz="1600" b="1" kern="1200" dirty="0" err="1">
                <a:solidFill>
                  <a:srgbClr val="FFFFFF"/>
                </a:solidFill>
                <a:latin typeface="+mn-lt"/>
                <a:ea typeface="+mn-ea"/>
                <a:cs typeface="+mn-cs"/>
                <a:sym typeface="Calibri"/>
              </a:rPr>
              <a:t>los</a:t>
            </a:r>
            <a:r>
              <a:rPr lang="en-US" sz="1600" b="1" kern="1200" dirty="0">
                <a:solidFill>
                  <a:srgbClr val="FFFFFF"/>
                </a:solidFill>
                <a:latin typeface="+mn-lt"/>
                <a:ea typeface="+mn-ea"/>
                <a:cs typeface="+mn-cs"/>
                <a:sym typeface="Calibri"/>
              </a:rPr>
              <a:t> </a:t>
            </a:r>
            <a:r>
              <a:rPr lang="en-US" sz="1600" b="1" kern="1200" dirty="0" err="1">
                <a:solidFill>
                  <a:srgbClr val="FFFFFF"/>
                </a:solidFill>
                <a:latin typeface="+mn-lt"/>
                <a:ea typeface="+mn-ea"/>
                <a:cs typeface="+mn-cs"/>
                <a:sym typeface="Calibri"/>
              </a:rPr>
              <a:t>empleados</a:t>
            </a:r>
            <a:r>
              <a:rPr lang="en-US" sz="1600" b="1" kern="1200" dirty="0">
                <a:solidFill>
                  <a:srgbClr val="FFFFFF"/>
                </a:solidFill>
                <a:latin typeface="+mn-lt"/>
                <a:ea typeface="+mn-ea"/>
                <a:cs typeface="+mn-cs"/>
                <a:sym typeface="Calibri"/>
              </a:rPr>
              <a:t>. </a:t>
            </a:r>
          </a:p>
          <a:p>
            <a:pPr marL="342900" marR="0" lvl="0" indent="-228600">
              <a:lnSpc>
                <a:spcPct val="90000"/>
              </a:lnSpc>
              <a:spcBef>
                <a:spcPts val="0"/>
              </a:spcBef>
              <a:spcAft>
                <a:spcPts val="600"/>
              </a:spcAft>
              <a:buClr>
                <a:schemeClr val="dk1"/>
              </a:buClr>
              <a:buSzPts val="2400"/>
              <a:buFont typeface="Arial" panose="020B0604020202020204" pitchFamily="34" charset="0"/>
              <a:buChar char="•"/>
            </a:pPr>
            <a:r>
              <a:rPr lang="en-US" sz="1600" b="1" kern="1200" dirty="0" err="1">
                <a:solidFill>
                  <a:srgbClr val="FFFFFF"/>
                </a:solidFill>
                <a:latin typeface="+mn-lt"/>
                <a:ea typeface="+mn-ea"/>
                <a:cs typeface="+mn-cs"/>
                <a:sym typeface="Calibri"/>
              </a:rPr>
              <a:t>Mantenimiento</a:t>
            </a:r>
            <a:r>
              <a:rPr lang="en-US" sz="1600" b="1" kern="1200" dirty="0">
                <a:solidFill>
                  <a:srgbClr val="FFFFFF"/>
                </a:solidFill>
                <a:latin typeface="+mn-lt"/>
                <a:ea typeface="+mn-ea"/>
                <a:cs typeface="+mn-cs"/>
                <a:sym typeface="Calibri"/>
              </a:rPr>
              <a:t> a la </a:t>
            </a:r>
            <a:r>
              <a:rPr lang="en-US" sz="1600" b="1" kern="1200" dirty="0" err="1">
                <a:solidFill>
                  <a:srgbClr val="FFFFFF"/>
                </a:solidFill>
                <a:latin typeface="+mn-lt"/>
                <a:ea typeface="+mn-ea"/>
                <a:cs typeface="+mn-cs"/>
                <a:sym typeface="Calibri"/>
              </a:rPr>
              <a:t>bomba</a:t>
            </a:r>
            <a:r>
              <a:rPr lang="en-US" sz="1600" b="1" kern="1200" dirty="0">
                <a:solidFill>
                  <a:srgbClr val="FFFFFF"/>
                </a:solidFill>
                <a:latin typeface="+mn-lt"/>
                <a:ea typeface="+mn-ea"/>
                <a:cs typeface="+mn-cs"/>
                <a:sym typeface="Calibri"/>
              </a:rPr>
              <a:t> de </a:t>
            </a:r>
            <a:r>
              <a:rPr lang="en-US" sz="1600" b="1" kern="1200" dirty="0" err="1">
                <a:solidFill>
                  <a:srgbClr val="FFFFFF"/>
                </a:solidFill>
                <a:latin typeface="+mn-lt"/>
                <a:ea typeface="+mn-ea"/>
                <a:cs typeface="+mn-cs"/>
                <a:sym typeface="Calibri"/>
              </a:rPr>
              <a:t>calor</a:t>
            </a:r>
            <a:r>
              <a:rPr lang="en-US" sz="1600" b="1" kern="1200" dirty="0">
                <a:solidFill>
                  <a:srgbClr val="FFFFFF"/>
                </a:solidFill>
                <a:latin typeface="+mn-lt"/>
                <a:ea typeface="+mn-ea"/>
                <a:cs typeface="+mn-cs"/>
                <a:sym typeface="Calibri"/>
              </a:rPr>
              <a:t> de la piscina.</a:t>
            </a:r>
          </a:p>
          <a:p>
            <a:pPr marL="342900" indent="-228600">
              <a:lnSpc>
                <a:spcPct val="90000"/>
              </a:lnSpc>
              <a:spcAft>
                <a:spcPts val="600"/>
              </a:spcAft>
              <a:buClr>
                <a:schemeClr val="dk1"/>
              </a:buClr>
              <a:buSzPts val="2400"/>
              <a:buFont typeface="Arial" panose="020B0604020202020204" pitchFamily="34" charset="0"/>
              <a:buChar char="•"/>
            </a:pPr>
            <a:r>
              <a:rPr lang="en-US" sz="1600" b="1" kern="1200" dirty="0" err="1">
                <a:solidFill>
                  <a:srgbClr val="FFFFFF"/>
                </a:solidFill>
                <a:latin typeface="+mn-lt"/>
                <a:ea typeface="+mn-ea"/>
                <a:cs typeface="+mn-cs"/>
                <a:sym typeface="Calibri"/>
              </a:rPr>
              <a:t>Instalación</a:t>
            </a:r>
            <a:r>
              <a:rPr lang="en-US" sz="1600" b="1" kern="1200" dirty="0">
                <a:solidFill>
                  <a:srgbClr val="FFFFFF"/>
                </a:solidFill>
                <a:latin typeface="+mn-lt"/>
                <a:ea typeface="+mn-ea"/>
                <a:cs typeface="+mn-cs"/>
                <a:sym typeface="Calibri"/>
              </a:rPr>
              <a:t> de </a:t>
            </a:r>
            <a:r>
              <a:rPr lang="en-US" sz="1600" b="1" kern="1200" dirty="0" err="1">
                <a:solidFill>
                  <a:srgbClr val="FFFFFF"/>
                </a:solidFill>
                <a:latin typeface="+mn-lt"/>
                <a:ea typeface="+mn-ea"/>
                <a:cs typeface="+mn-cs"/>
                <a:sym typeface="Calibri"/>
              </a:rPr>
              <a:t>estibas</a:t>
            </a:r>
            <a:r>
              <a:rPr lang="en-US" sz="1600" b="1" kern="1200" dirty="0">
                <a:solidFill>
                  <a:srgbClr val="FFFFFF"/>
                </a:solidFill>
                <a:latin typeface="+mn-lt"/>
                <a:ea typeface="+mn-ea"/>
                <a:cs typeface="+mn-cs"/>
                <a:sym typeface="Calibri"/>
              </a:rPr>
              <a:t> y </a:t>
            </a:r>
            <a:r>
              <a:rPr lang="en-US" sz="1600" b="1" kern="1200" dirty="0" err="1">
                <a:solidFill>
                  <a:srgbClr val="FFFFFF"/>
                </a:solidFill>
                <a:latin typeface="+mn-lt"/>
                <a:ea typeface="+mn-ea"/>
                <a:cs typeface="+mn-cs"/>
                <a:sym typeface="Calibri"/>
              </a:rPr>
              <a:t>tapetes</a:t>
            </a:r>
            <a:r>
              <a:rPr lang="en-US" sz="1600" b="1" kern="1200" dirty="0">
                <a:solidFill>
                  <a:srgbClr val="FFFFFF"/>
                </a:solidFill>
                <a:latin typeface="+mn-lt"/>
                <a:ea typeface="+mn-ea"/>
                <a:cs typeface="+mn-cs"/>
                <a:sym typeface="Calibri"/>
              </a:rPr>
              <a:t> </a:t>
            </a:r>
            <a:r>
              <a:rPr lang="en-US" sz="1600" b="1" kern="1200" dirty="0" err="1">
                <a:solidFill>
                  <a:srgbClr val="FFFFFF"/>
                </a:solidFill>
                <a:latin typeface="+mn-lt"/>
                <a:ea typeface="+mn-ea"/>
                <a:cs typeface="+mn-cs"/>
                <a:sym typeface="Calibri"/>
              </a:rPr>
              <a:t>en</a:t>
            </a:r>
            <a:r>
              <a:rPr lang="en-US" sz="1600" b="1" kern="1200" dirty="0">
                <a:solidFill>
                  <a:srgbClr val="FFFFFF"/>
                </a:solidFill>
                <a:latin typeface="+mn-lt"/>
                <a:ea typeface="+mn-ea"/>
                <a:cs typeface="+mn-cs"/>
                <a:sym typeface="Calibri"/>
              </a:rPr>
              <a:t> </a:t>
            </a:r>
            <a:r>
              <a:rPr lang="en-US" sz="1600" b="1" kern="1200" dirty="0" err="1">
                <a:solidFill>
                  <a:srgbClr val="FFFFFF"/>
                </a:solidFill>
                <a:latin typeface="+mn-lt"/>
                <a:ea typeface="+mn-ea"/>
                <a:cs typeface="+mn-cs"/>
                <a:sym typeface="Calibri"/>
              </a:rPr>
              <a:t>baño</a:t>
            </a:r>
            <a:r>
              <a:rPr lang="en-US" sz="1600" b="1" kern="1200" dirty="0">
                <a:solidFill>
                  <a:srgbClr val="FFFFFF"/>
                </a:solidFill>
                <a:latin typeface="+mn-lt"/>
                <a:ea typeface="+mn-ea"/>
                <a:cs typeface="+mn-cs"/>
                <a:sym typeface="Calibri"/>
              </a:rPr>
              <a:t> de </a:t>
            </a:r>
            <a:r>
              <a:rPr lang="en-US" sz="1600" b="1" kern="1200" dirty="0" err="1">
                <a:solidFill>
                  <a:srgbClr val="FFFFFF"/>
                </a:solidFill>
                <a:latin typeface="+mn-lt"/>
                <a:ea typeface="+mn-ea"/>
                <a:cs typeface="+mn-cs"/>
                <a:sym typeface="Calibri"/>
              </a:rPr>
              <a:t>damas</a:t>
            </a:r>
            <a:r>
              <a:rPr lang="en-US" sz="1600" b="1" kern="1200" dirty="0">
                <a:solidFill>
                  <a:srgbClr val="FFFFFF"/>
                </a:solidFill>
                <a:latin typeface="+mn-lt"/>
                <a:ea typeface="+mn-ea"/>
                <a:cs typeface="+mn-cs"/>
                <a:sym typeface="Calibri"/>
              </a:rPr>
              <a:t>.</a:t>
            </a:r>
          </a:p>
          <a:p>
            <a:pPr marL="342900" indent="-228600">
              <a:lnSpc>
                <a:spcPct val="90000"/>
              </a:lnSpc>
              <a:spcAft>
                <a:spcPts val="600"/>
              </a:spcAft>
              <a:buClr>
                <a:schemeClr val="dk1"/>
              </a:buClr>
              <a:buSzPts val="2400"/>
              <a:buFont typeface="Arial" panose="020B0604020202020204" pitchFamily="34" charset="0"/>
              <a:buChar char="•"/>
            </a:pPr>
            <a:r>
              <a:rPr lang="en-US" sz="1600" b="1" kern="1200" dirty="0" err="1">
                <a:solidFill>
                  <a:srgbClr val="FFFFFF"/>
                </a:solidFill>
                <a:latin typeface="+mn-lt"/>
                <a:ea typeface="+mn-ea"/>
                <a:cs typeface="+mn-cs"/>
                <a:sym typeface="Calibri"/>
              </a:rPr>
              <a:t>Mantenimiento</a:t>
            </a:r>
            <a:r>
              <a:rPr lang="en-US" sz="1600" b="1" kern="1200" dirty="0">
                <a:solidFill>
                  <a:srgbClr val="FFFFFF"/>
                </a:solidFill>
                <a:latin typeface="+mn-lt"/>
                <a:ea typeface="+mn-ea"/>
                <a:cs typeface="+mn-cs"/>
                <a:sym typeface="Calibri"/>
              </a:rPr>
              <a:t> y </a:t>
            </a:r>
            <a:r>
              <a:rPr lang="en-US" sz="1600" b="1" kern="1200" dirty="0" err="1">
                <a:solidFill>
                  <a:srgbClr val="FFFFFF"/>
                </a:solidFill>
                <a:latin typeface="+mn-lt"/>
                <a:ea typeface="+mn-ea"/>
                <a:cs typeface="+mn-cs"/>
                <a:sym typeface="Calibri"/>
              </a:rPr>
              <a:t>reparación</a:t>
            </a:r>
            <a:r>
              <a:rPr lang="en-US" sz="1600" b="1" kern="1200" dirty="0">
                <a:solidFill>
                  <a:srgbClr val="FFFFFF"/>
                </a:solidFill>
                <a:latin typeface="+mn-lt"/>
                <a:ea typeface="+mn-ea"/>
                <a:cs typeface="+mn-cs"/>
                <a:sym typeface="Calibri"/>
              </a:rPr>
              <a:t> de </a:t>
            </a:r>
            <a:r>
              <a:rPr lang="en-US" sz="1600" b="1" kern="1200" dirty="0" err="1">
                <a:solidFill>
                  <a:srgbClr val="FFFFFF"/>
                </a:solidFill>
                <a:latin typeface="+mn-lt"/>
                <a:ea typeface="+mn-ea"/>
                <a:cs typeface="+mn-cs"/>
                <a:sym typeface="Calibri"/>
              </a:rPr>
              <a:t>electrodomésticos</a:t>
            </a:r>
            <a:r>
              <a:rPr lang="en-US" sz="1600" b="1" kern="1200" dirty="0">
                <a:solidFill>
                  <a:srgbClr val="FFFFFF"/>
                </a:solidFill>
                <a:latin typeface="+mn-lt"/>
                <a:ea typeface="+mn-ea"/>
                <a:cs typeface="+mn-cs"/>
                <a:sym typeface="Calibri"/>
              </a:rPr>
              <a:t> de </a:t>
            </a:r>
            <a:r>
              <a:rPr lang="en-US" sz="1600" b="1" kern="1200" dirty="0" err="1">
                <a:solidFill>
                  <a:srgbClr val="FFFFFF"/>
                </a:solidFill>
                <a:latin typeface="+mn-lt"/>
                <a:ea typeface="+mn-ea"/>
                <a:cs typeface="+mn-cs"/>
                <a:sym typeface="Calibri"/>
              </a:rPr>
              <a:t>cocina</a:t>
            </a:r>
            <a:r>
              <a:rPr lang="en-US" sz="1600" b="1" kern="1200" dirty="0">
                <a:solidFill>
                  <a:srgbClr val="FFFFFF"/>
                </a:solidFill>
                <a:latin typeface="+mn-lt"/>
                <a:ea typeface="+mn-ea"/>
                <a:cs typeface="+mn-cs"/>
                <a:sym typeface="Calibri"/>
              </a:rPr>
              <a:t>.</a:t>
            </a:r>
          </a:p>
          <a:p>
            <a:pPr marL="342900" indent="-228600">
              <a:lnSpc>
                <a:spcPct val="90000"/>
              </a:lnSpc>
              <a:spcAft>
                <a:spcPts val="600"/>
              </a:spcAft>
              <a:buClr>
                <a:schemeClr val="dk1"/>
              </a:buClr>
              <a:buSzPts val="2400"/>
              <a:buFont typeface="Arial" panose="020B0604020202020204" pitchFamily="34" charset="0"/>
              <a:buChar char="•"/>
            </a:pPr>
            <a:r>
              <a:rPr lang="en-US" sz="1600" b="1" kern="1200" dirty="0" err="1">
                <a:solidFill>
                  <a:srgbClr val="FFFFFF"/>
                </a:solidFill>
                <a:latin typeface="+mn-lt"/>
                <a:ea typeface="+mn-ea"/>
                <a:cs typeface="+mn-cs"/>
                <a:sym typeface="Calibri"/>
              </a:rPr>
              <a:t>Fabricación</a:t>
            </a:r>
            <a:r>
              <a:rPr lang="en-US" sz="1600" b="1" kern="1200" dirty="0">
                <a:solidFill>
                  <a:srgbClr val="FFFFFF"/>
                </a:solidFill>
                <a:latin typeface="+mn-lt"/>
                <a:ea typeface="+mn-ea"/>
                <a:cs typeface="+mn-cs"/>
                <a:sym typeface="Calibri"/>
              </a:rPr>
              <a:t> de </a:t>
            </a:r>
            <a:r>
              <a:rPr lang="en-US" sz="1600" b="1" kern="1200" dirty="0" err="1">
                <a:solidFill>
                  <a:srgbClr val="FFFFFF"/>
                </a:solidFill>
                <a:latin typeface="+mn-lt"/>
                <a:ea typeface="+mn-ea"/>
                <a:cs typeface="+mn-cs"/>
                <a:sym typeface="Calibri"/>
              </a:rPr>
              <a:t>tráiler</a:t>
            </a:r>
            <a:r>
              <a:rPr lang="en-US" sz="1600" b="1" kern="1200" dirty="0">
                <a:solidFill>
                  <a:srgbClr val="FFFFFF"/>
                </a:solidFill>
                <a:latin typeface="+mn-lt"/>
                <a:ea typeface="+mn-ea"/>
                <a:cs typeface="+mn-cs"/>
                <a:sym typeface="Calibri"/>
              </a:rPr>
              <a:t> para </a:t>
            </a:r>
            <a:r>
              <a:rPr lang="en-US" sz="1600" b="1" kern="1200" dirty="0" err="1">
                <a:solidFill>
                  <a:srgbClr val="FFFFFF"/>
                </a:solidFill>
                <a:latin typeface="+mn-lt"/>
                <a:ea typeface="+mn-ea"/>
                <a:cs typeface="+mn-cs"/>
                <a:sym typeface="Calibri"/>
              </a:rPr>
              <a:t>velero</a:t>
            </a:r>
            <a:r>
              <a:rPr lang="en-US" sz="1600" b="1" kern="1200" dirty="0">
                <a:solidFill>
                  <a:srgbClr val="FFFFFF"/>
                </a:solidFill>
                <a:latin typeface="+mn-lt"/>
                <a:ea typeface="+mn-ea"/>
                <a:cs typeface="+mn-cs"/>
                <a:sym typeface="Calibri"/>
              </a:rPr>
              <a:t>.</a:t>
            </a:r>
          </a:p>
          <a:p>
            <a:pPr marL="114300">
              <a:lnSpc>
                <a:spcPct val="90000"/>
              </a:lnSpc>
              <a:spcAft>
                <a:spcPts val="600"/>
              </a:spcAft>
              <a:buClr>
                <a:schemeClr val="dk1"/>
              </a:buClr>
              <a:buSzPts val="2400"/>
            </a:pPr>
            <a:endParaRPr lang="en-US" sz="1600" b="1" kern="1200" dirty="0">
              <a:solidFill>
                <a:srgbClr val="FFFFFF"/>
              </a:solidFill>
              <a:latin typeface="+mn-lt"/>
              <a:ea typeface="+mn-ea"/>
              <a:cs typeface="+mn-cs"/>
              <a:sym typeface="Calibri"/>
            </a:endParaRPr>
          </a:p>
          <a:p>
            <a:pPr marL="0" marR="0" lvl="0" indent="-228600">
              <a:lnSpc>
                <a:spcPct val="90000"/>
              </a:lnSpc>
              <a:spcBef>
                <a:spcPts val="0"/>
              </a:spcBef>
              <a:spcAft>
                <a:spcPts val="600"/>
              </a:spcAft>
              <a:buClr>
                <a:schemeClr val="dk1"/>
              </a:buClr>
              <a:buSzPts val="2400"/>
              <a:buFont typeface="Arial" panose="020B0604020202020204" pitchFamily="34" charset="0"/>
              <a:buChar char="•"/>
            </a:pPr>
            <a:endParaRPr lang="en-US" sz="1300" b="1" kern="1200" dirty="0">
              <a:solidFill>
                <a:srgbClr val="FFFFFF"/>
              </a:solidFill>
              <a:latin typeface="+mn-lt"/>
              <a:ea typeface="+mn-ea"/>
              <a:cs typeface="+mn-cs"/>
            </a:endParaRPr>
          </a:p>
        </p:txBody>
      </p:sp>
      <p:pic>
        <p:nvPicPr>
          <p:cNvPr id="5" name="Imagen 4">
            <a:extLst>
              <a:ext uri="{FF2B5EF4-FFF2-40B4-BE49-F238E27FC236}">
                <a16:creationId xmlns:a16="http://schemas.microsoft.com/office/drawing/2014/main" id="{5E6230C3-0A05-3481-4324-E75F28989AEC}"/>
              </a:ext>
            </a:extLst>
          </p:cNvPr>
          <p:cNvPicPr>
            <a:picLocks noChangeAspect="1"/>
          </p:cNvPicPr>
          <p:nvPr/>
        </p:nvPicPr>
        <p:blipFill rotWithShape="1">
          <a:blip r:embed="rId8"/>
          <a:srcRect t="18461"/>
          <a:stretch/>
        </p:blipFill>
        <p:spPr>
          <a:xfrm>
            <a:off x="3145698" y="213538"/>
            <a:ext cx="2018566" cy="2926078"/>
          </a:xfrm>
          <a:prstGeom prst="rect">
            <a:avLst/>
          </a:prstGeom>
          <a:solidFill>
            <a:srgbClr val="FFFFFF">
              <a:shade val="85000"/>
            </a:srgbClr>
          </a:solidFill>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3"/>
        <p:cNvGrpSpPr/>
        <p:nvPr/>
      </p:nvGrpSpPr>
      <p:grpSpPr>
        <a:xfrm>
          <a:off x="0" y="0"/>
          <a:ext cx="0" cy="0"/>
          <a:chOff x="0" y="0"/>
          <a:chExt cx="0" cy="0"/>
        </a:xfrm>
      </p:grpSpPr>
      <p:sp useBgFill="1">
        <p:nvSpPr>
          <p:cNvPr id="195" name="Rectangle 194">
            <a:extLst>
              <a:ext uri="{FF2B5EF4-FFF2-40B4-BE49-F238E27FC236}">
                <a16:creationId xmlns:a16="http://schemas.microsoft.com/office/drawing/2014/main" id="{E817EB35-4D5C-493B-8459-98C99FD16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Arc 19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640269" flipV="1">
            <a:off x="5586861" y="-553943"/>
            <a:ext cx="3944178" cy="3944178"/>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4" name="Google Shape;154;p9"/>
          <p:cNvSpPr txBox="1">
            <a:spLocks noGrp="1"/>
          </p:cNvSpPr>
          <p:nvPr>
            <p:ph type="ctrTitle"/>
          </p:nvPr>
        </p:nvSpPr>
        <p:spPr>
          <a:xfrm>
            <a:off x="838201" y="345810"/>
            <a:ext cx="4795164" cy="1325563"/>
          </a:xfrm>
          <a:prstGeom prst="rect">
            <a:avLst/>
          </a:prstGeom>
        </p:spPr>
        <p:txBody>
          <a:bodyPr spcFirstLastPara="1" vert="horz" lIns="91440" tIns="45720" rIns="91440" bIns="45720" rtlCol="0" anchor="ctr" anchorCtr="0">
            <a:normAutofit/>
          </a:bodyPr>
          <a:lstStyle/>
          <a:p>
            <a:pPr marL="0" lvl="0" indent="0" algn="l">
              <a:spcBef>
                <a:spcPct val="0"/>
              </a:spcBef>
              <a:spcAft>
                <a:spcPts val="0"/>
              </a:spcAft>
              <a:buClr>
                <a:schemeClr val="dk1"/>
              </a:buClr>
              <a:buSzPct val="100000"/>
            </a:pPr>
            <a:r>
              <a:rPr lang="en-US" sz="4400" b="1" kern="1200">
                <a:solidFill>
                  <a:schemeClr val="tx1"/>
                </a:solidFill>
                <a:latin typeface="+mj-lt"/>
                <a:ea typeface="+mj-ea"/>
                <a:cs typeface="+mj-cs"/>
              </a:rPr>
              <a:t>SEPTIEMBRE 2023</a:t>
            </a:r>
            <a:endParaRPr lang="en-US" sz="4400" kern="1200">
              <a:solidFill>
                <a:schemeClr val="tx1"/>
              </a:solidFill>
              <a:latin typeface="+mj-lt"/>
              <a:ea typeface="+mj-ea"/>
              <a:cs typeface="+mj-cs"/>
            </a:endParaRPr>
          </a:p>
        </p:txBody>
      </p:sp>
      <p:sp>
        <p:nvSpPr>
          <p:cNvPr id="2" name="CuadroTexto 1">
            <a:extLst>
              <a:ext uri="{FF2B5EF4-FFF2-40B4-BE49-F238E27FC236}">
                <a16:creationId xmlns:a16="http://schemas.microsoft.com/office/drawing/2014/main" id="{6ED13D9B-A4FF-0C53-4546-A7DFF3E09D07}"/>
              </a:ext>
            </a:extLst>
          </p:cNvPr>
          <p:cNvSpPr txBox="1"/>
          <p:nvPr/>
        </p:nvSpPr>
        <p:spPr>
          <a:xfrm>
            <a:off x="838201" y="1825625"/>
            <a:ext cx="4795165" cy="4351338"/>
          </a:xfrm>
          <a:prstGeom prst="rect">
            <a:avLst/>
          </a:prstGeom>
        </p:spPr>
        <p:txBody>
          <a:bodyPr vert="horz" lIns="91440" tIns="45720" rIns="91440" bIns="45720" rtlCol="0">
            <a:normAutofit/>
          </a:bodyPr>
          <a:lstStyle/>
          <a:p>
            <a:pPr marL="228600" indent="-228600">
              <a:lnSpc>
                <a:spcPct val="90000"/>
              </a:lnSpc>
              <a:spcAft>
                <a:spcPts val="600"/>
              </a:spcAft>
              <a:buFont typeface="Arial" panose="020B0604020202020204" pitchFamily="34" charset="0"/>
              <a:buChar char="•"/>
              <a:tabLst>
                <a:tab pos="265113" algn="l"/>
              </a:tabLst>
            </a:pPr>
            <a:r>
              <a:rPr lang="en-US" sz="1800" b="1" kern="1200" dirty="0" err="1">
                <a:solidFill>
                  <a:schemeClr val="tx1"/>
                </a:solidFill>
                <a:latin typeface="+mn-lt"/>
                <a:ea typeface="+mn-ea"/>
                <a:cs typeface="+mn-cs"/>
              </a:rPr>
              <a:t>Reparación</a:t>
            </a:r>
            <a:r>
              <a:rPr lang="en-US" sz="1800" b="1" kern="1200" dirty="0">
                <a:solidFill>
                  <a:schemeClr val="tx1"/>
                </a:solidFill>
                <a:latin typeface="+mn-lt"/>
                <a:ea typeface="+mn-ea"/>
                <a:cs typeface="+mn-cs"/>
              </a:rPr>
              <a:t> de vigas y </a:t>
            </a:r>
            <a:r>
              <a:rPr lang="en-US" sz="1800" b="1" kern="1200" dirty="0" err="1">
                <a:solidFill>
                  <a:schemeClr val="tx1"/>
                </a:solidFill>
                <a:latin typeface="+mn-lt"/>
                <a:ea typeface="+mn-ea"/>
                <a:cs typeface="+mn-cs"/>
              </a:rPr>
              <a:t>paredes</a:t>
            </a:r>
            <a:r>
              <a:rPr lang="en-US" sz="1800" b="1" kern="1200" dirty="0">
                <a:solidFill>
                  <a:schemeClr val="tx1"/>
                </a:solidFill>
                <a:latin typeface="+mn-lt"/>
                <a:ea typeface="+mn-ea"/>
                <a:cs typeface="+mn-cs"/>
              </a:rPr>
              <a:t> </a:t>
            </a:r>
            <a:r>
              <a:rPr lang="en-US" sz="1800" b="1" kern="1200" dirty="0" err="1">
                <a:solidFill>
                  <a:schemeClr val="tx1"/>
                </a:solidFill>
                <a:latin typeface="+mn-lt"/>
                <a:ea typeface="+mn-ea"/>
                <a:cs typeface="+mn-cs"/>
              </a:rPr>
              <a:t>en</a:t>
            </a:r>
            <a:r>
              <a:rPr lang="en-US" sz="1800" b="1" kern="1200" dirty="0">
                <a:solidFill>
                  <a:schemeClr val="tx1"/>
                </a:solidFill>
                <a:latin typeface="+mn-lt"/>
                <a:ea typeface="+mn-ea"/>
                <a:cs typeface="+mn-cs"/>
              </a:rPr>
              <a:t> </a:t>
            </a:r>
            <a:r>
              <a:rPr lang="en-US" sz="1800" b="1" kern="1200" dirty="0" err="1">
                <a:solidFill>
                  <a:schemeClr val="tx1"/>
                </a:solidFill>
                <a:latin typeface="+mn-lt"/>
                <a:ea typeface="+mn-ea"/>
                <a:cs typeface="+mn-cs"/>
              </a:rPr>
              <a:t>madera</a:t>
            </a:r>
            <a:r>
              <a:rPr lang="en-US" sz="1800" b="1" kern="1200" dirty="0">
                <a:solidFill>
                  <a:schemeClr val="tx1"/>
                </a:solidFill>
                <a:latin typeface="+mn-lt"/>
                <a:ea typeface="+mn-ea"/>
                <a:cs typeface="+mn-cs"/>
              </a:rPr>
              <a:t> de las cabañas.</a:t>
            </a:r>
          </a:p>
          <a:p>
            <a:pPr indent="-228600">
              <a:lnSpc>
                <a:spcPct val="90000"/>
              </a:lnSpc>
              <a:spcAft>
                <a:spcPts val="600"/>
              </a:spcAft>
              <a:buFont typeface="Arial" panose="020B0604020202020204" pitchFamily="34" charset="0"/>
              <a:buChar char="•"/>
            </a:pPr>
            <a:r>
              <a:rPr lang="en-US" sz="1800" b="1" kern="1200" dirty="0">
                <a:solidFill>
                  <a:schemeClr val="tx1"/>
                </a:solidFill>
                <a:latin typeface="+mn-lt"/>
                <a:ea typeface="+mn-ea"/>
                <a:cs typeface="+mn-cs"/>
                <a:sym typeface="Calibri"/>
              </a:rPr>
              <a:t> </a:t>
            </a:r>
            <a:r>
              <a:rPr lang="en-US" sz="1800" b="1" kern="1200" dirty="0" err="1">
                <a:solidFill>
                  <a:schemeClr val="tx1"/>
                </a:solidFill>
                <a:latin typeface="+mn-lt"/>
                <a:ea typeface="+mn-ea"/>
                <a:cs typeface="+mn-cs"/>
                <a:sym typeface="Calibri"/>
              </a:rPr>
              <a:t>Instalación</a:t>
            </a:r>
            <a:r>
              <a:rPr lang="en-US" sz="1800" b="1" kern="1200" dirty="0">
                <a:solidFill>
                  <a:schemeClr val="tx1"/>
                </a:solidFill>
                <a:latin typeface="+mn-lt"/>
                <a:ea typeface="+mn-ea"/>
                <a:cs typeface="+mn-cs"/>
                <a:sym typeface="Calibri"/>
              </a:rPr>
              <a:t> de </a:t>
            </a:r>
            <a:r>
              <a:rPr lang="en-US" sz="1800" b="1" kern="1200" dirty="0" err="1">
                <a:solidFill>
                  <a:schemeClr val="tx1"/>
                </a:solidFill>
                <a:latin typeface="+mn-lt"/>
                <a:ea typeface="+mn-ea"/>
                <a:cs typeface="+mn-cs"/>
                <a:sym typeface="Calibri"/>
              </a:rPr>
              <a:t>anjeos</a:t>
            </a:r>
            <a:r>
              <a:rPr lang="en-US" sz="1800" b="1" kern="1200" dirty="0">
                <a:solidFill>
                  <a:schemeClr val="tx1"/>
                </a:solidFill>
                <a:latin typeface="+mn-lt"/>
                <a:ea typeface="+mn-ea"/>
                <a:cs typeface="+mn-cs"/>
                <a:sym typeface="Calibri"/>
              </a:rPr>
              <a:t> </a:t>
            </a:r>
            <a:r>
              <a:rPr lang="en-US" sz="1800" b="1" kern="1200" dirty="0" err="1">
                <a:solidFill>
                  <a:schemeClr val="tx1"/>
                </a:solidFill>
                <a:latin typeface="+mn-lt"/>
                <a:ea typeface="+mn-ea"/>
                <a:cs typeface="+mn-cs"/>
                <a:sym typeface="Calibri"/>
              </a:rPr>
              <a:t>en</a:t>
            </a:r>
            <a:r>
              <a:rPr lang="en-US" sz="1800" b="1" kern="1200" dirty="0">
                <a:solidFill>
                  <a:schemeClr val="tx1"/>
                </a:solidFill>
                <a:latin typeface="+mn-lt"/>
                <a:ea typeface="+mn-ea"/>
                <a:cs typeface="+mn-cs"/>
                <a:sym typeface="Calibri"/>
              </a:rPr>
              <a:t> campers</a:t>
            </a:r>
          </a:p>
          <a:p>
            <a:pPr indent="-228600">
              <a:lnSpc>
                <a:spcPct val="90000"/>
              </a:lnSpc>
              <a:spcAft>
                <a:spcPts val="600"/>
              </a:spcAft>
              <a:buFont typeface="Arial" panose="020B0604020202020204" pitchFamily="34" charset="0"/>
              <a:buChar char="•"/>
            </a:pPr>
            <a:r>
              <a:rPr lang="en-US" sz="1800" b="1" kern="1200" dirty="0" err="1">
                <a:solidFill>
                  <a:schemeClr val="tx1"/>
                </a:solidFill>
                <a:latin typeface="+mn-lt"/>
                <a:ea typeface="+mn-ea"/>
                <a:cs typeface="+mn-cs"/>
                <a:sym typeface="Calibri"/>
              </a:rPr>
              <a:t>Reparacion</a:t>
            </a:r>
            <a:r>
              <a:rPr lang="en-US" sz="1800" b="1" kern="1200" dirty="0">
                <a:solidFill>
                  <a:schemeClr val="tx1"/>
                </a:solidFill>
                <a:latin typeface="+mn-lt"/>
                <a:ea typeface="+mn-ea"/>
                <a:cs typeface="+mn-cs"/>
                <a:sym typeface="Calibri"/>
              </a:rPr>
              <a:t> general del camper 2.</a:t>
            </a:r>
          </a:p>
          <a:p>
            <a:pPr indent="-228600">
              <a:lnSpc>
                <a:spcPct val="90000"/>
              </a:lnSpc>
              <a:spcAft>
                <a:spcPts val="600"/>
              </a:spcAft>
              <a:buFont typeface="Arial" panose="020B0604020202020204" pitchFamily="34" charset="0"/>
              <a:buChar char="•"/>
            </a:pPr>
            <a:r>
              <a:rPr lang="en-US" sz="1800" b="1" kern="1200" dirty="0" err="1">
                <a:solidFill>
                  <a:schemeClr val="tx1"/>
                </a:solidFill>
                <a:latin typeface="+mn-lt"/>
                <a:ea typeface="+mn-ea"/>
                <a:cs typeface="+mn-cs"/>
                <a:sym typeface="Calibri"/>
              </a:rPr>
              <a:t>Mantenimiento</a:t>
            </a:r>
            <a:r>
              <a:rPr lang="en-US" sz="1800" b="1" kern="1200" dirty="0">
                <a:solidFill>
                  <a:schemeClr val="tx1"/>
                </a:solidFill>
                <a:latin typeface="+mn-lt"/>
                <a:ea typeface="+mn-ea"/>
                <a:cs typeface="+mn-cs"/>
                <a:sym typeface="Calibri"/>
              </a:rPr>
              <a:t> al </a:t>
            </a:r>
            <a:r>
              <a:rPr lang="en-US" sz="1800" b="1" kern="1200" dirty="0" err="1">
                <a:solidFill>
                  <a:schemeClr val="tx1"/>
                </a:solidFill>
                <a:latin typeface="+mn-lt"/>
                <a:ea typeface="+mn-ea"/>
                <a:cs typeface="+mn-cs"/>
                <a:sym typeface="Calibri"/>
              </a:rPr>
              <a:t>filtro</a:t>
            </a:r>
            <a:r>
              <a:rPr lang="en-US" sz="1800" b="1" kern="1200" dirty="0">
                <a:solidFill>
                  <a:schemeClr val="tx1"/>
                </a:solidFill>
                <a:latin typeface="+mn-lt"/>
                <a:ea typeface="+mn-ea"/>
                <a:cs typeface="+mn-cs"/>
                <a:sym typeface="Calibri"/>
              </a:rPr>
              <a:t> de la piscina.</a:t>
            </a:r>
            <a:endParaRPr lang="en-US" sz="1800" b="1"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b="1" kern="1200" dirty="0">
              <a:solidFill>
                <a:schemeClr val="tx1"/>
              </a:solidFill>
              <a:latin typeface="+mn-lt"/>
              <a:ea typeface="+mn-ea"/>
              <a:cs typeface="+mn-cs"/>
            </a:endParaRPr>
          </a:p>
        </p:txBody>
      </p:sp>
      <p:pic>
        <p:nvPicPr>
          <p:cNvPr id="4" name="Imagen 3">
            <a:extLst>
              <a:ext uri="{FF2B5EF4-FFF2-40B4-BE49-F238E27FC236}">
                <a16:creationId xmlns:a16="http://schemas.microsoft.com/office/drawing/2014/main" id="{8618C9AE-0828-EFD2-2858-37129F81ACE8}"/>
              </a:ext>
            </a:extLst>
          </p:cNvPr>
          <p:cNvPicPr>
            <a:picLocks noChangeAspect="1"/>
          </p:cNvPicPr>
          <p:nvPr/>
        </p:nvPicPr>
        <p:blipFill rotWithShape="1">
          <a:blip r:embed="rId3"/>
          <a:srcRect l="14133" r="21145"/>
          <a:stretch/>
        </p:blipFill>
        <p:spPr>
          <a:xfrm>
            <a:off x="6045200" y="10"/>
            <a:ext cx="3343282" cy="2905636"/>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p:spPr>
      </p:pic>
      <p:pic>
        <p:nvPicPr>
          <p:cNvPr id="15" name="Imagen 14">
            <a:extLst>
              <a:ext uri="{FF2B5EF4-FFF2-40B4-BE49-F238E27FC236}">
                <a16:creationId xmlns:a16="http://schemas.microsoft.com/office/drawing/2014/main" id="{1A14307A-F029-C8D5-D9C2-BAF972AB29B4}"/>
              </a:ext>
            </a:extLst>
          </p:cNvPr>
          <p:cNvPicPr>
            <a:picLocks noChangeAspect="1"/>
          </p:cNvPicPr>
          <p:nvPr/>
        </p:nvPicPr>
        <p:blipFill rotWithShape="1">
          <a:blip r:embed="rId4"/>
          <a:srcRect t="32030" r="-2" b="16058"/>
          <a:stretch/>
        </p:blipFill>
        <p:spPr>
          <a:xfrm>
            <a:off x="6172241"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13" name="Imagen 12">
            <a:extLst>
              <a:ext uri="{FF2B5EF4-FFF2-40B4-BE49-F238E27FC236}">
                <a16:creationId xmlns:a16="http://schemas.microsoft.com/office/drawing/2014/main" id="{0DA40907-73AA-9DA4-9695-B3F13CCF78B2}"/>
              </a:ext>
            </a:extLst>
          </p:cNvPr>
          <p:cNvPicPr>
            <a:picLocks noChangeAspect="1"/>
          </p:cNvPicPr>
          <p:nvPr/>
        </p:nvPicPr>
        <p:blipFill rotWithShape="1">
          <a:blip r:embed="rId5"/>
          <a:srcRect r="7613" b="1"/>
          <a:stretch/>
        </p:blipFill>
        <p:spPr>
          <a:xfrm>
            <a:off x="9523005" y="10"/>
            <a:ext cx="2668994" cy="3864758"/>
          </a:xfrm>
          <a:custGeom>
            <a:avLst/>
            <a:gdLst/>
            <a:ahLst/>
            <a:cxnLst/>
            <a:rect l="l" t="t" r="r" b="b"/>
            <a:pathLst>
              <a:path w="2668994" h="3864768">
                <a:moveTo>
                  <a:pt x="1215406" y="0"/>
                </a:moveTo>
                <a:lnTo>
                  <a:pt x="2668994" y="0"/>
                </a:lnTo>
                <a:lnTo>
                  <a:pt x="2668994" y="3754247"/>
                </a:lnTo>
                <a:lnTo>
                  <a:pt x="2614574" y="3774165"/>
                </a:lnTo>
                <a:cubicBezTo>
                  <a:pt x="2425260" y="3833048"/>
                  <a:pt x="2223979" y="3864768"/>
                  <a:pt x="2015289" y="3864768"/>
                </a:cubicBezTo>
                <a:cubicBezTo>
                  <a:pt x="902276" y="3864768"/>
                  <a:pt x="0" y="2962492"/>
                  <a:pt x="0" y="1849479"/>
                </a:cubicBezTo>
                <a:cubicBezTo>
                  <a:pt x="0" y="1084283"/>
                  <a:pt x="426467" y="418692"/>
                  <a:pt x="1054683" y="77425"/>
                </a:cubicBezTo>
                <a:close/>
              </a:path>
            </a:pathLst>
          </a:custGeom>
        </p:spPr>
      </p:pic>
      <p:pic>
        <p:nvPicPr>
          <p:cNvPr id="3" name="Imagen 2">
            <a:extLst>
              <a:ext uri="{FF2B5EF4-FFF2-40B4-BE49-F238E27FC236}">
                <a16:creationId xmlns:a16="http://schemas.microsoft.com/office/drawing/2014/main" id="{A8B6E8E0-C47E-3B25-910C-6B4049E61242}"/>
              </a:ext>
            </a:extLst>
          </p:cNvPr>
          <p:cNvPicPr>
            <a:picLocks noChangeAspect="1"/>
          </p:cNvPicPr>
          <p:nvPr/>
        </p:nvPicPr>
        <p:blipFill rotWithShape="1">
          <a:blip r:embed="rId6"/>
          <a:srcRect l="15514" r="1045" b="3"/>
          <a:stretch/>
        </p:blipFill>
        <p:spPr>
          <a:xfrm>
            <a:off x="10404210" y="4001294"/>
            <a:ext cx="1787791" cy="2856706"/>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a:solidFill>
            <a:srgbClr val="FFFFFF">
              <a:shade val="85000"/>
            </a:srgbClr>
          </a:solidFill>
        </p:spPr>
      </p:pic>
    </p:spTree>
    <p:extLst>
      <p:ext uri="{BB962C8B-B14F-4D97-AF65-F5344CB8AC3E}">
        <p14:creationId xmlns:p14="http://schemas.microsoft.com/office/powerpoint/2010/main" val="442337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p:cNvGrpSpPr/>
        <p:nvPr/>
      </p:nvGrpSpPr>
      <p:grpSpPr>
        <a:xfrm>
          <a:off x="0" y="0"/>
          <a:ext cx="0" cy="0"/>
          <a:chOff x="0" y="0"/>
          <a:chExt cx="0" cy="0"/>
        </a:xfrm>
      </p:grpSpPr>
      <p:sp useBgFill="1">
        <p:nvSpPr>
          <p:cNvPr id="215" name="Rectangle 209">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6B52B41A-0D47-AD0F-A078-8A8A58523942}"/>
              </a:ext>
            </a:extLst>
          </p:cNvPr>
          <p:cNvPicPr>
            <a:picLocks noChangeAspect="1"/>
          </p:cNvPicPr>
          <p:nvPr/>
        </p:nvPicPr>
        <p:blipFill rotWithShape="1">
          <a:blip r:embed="rId3"/>
          <a:srcRect l="3585"/>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12" name="Imagen 11">
            <a:extLst>
              <a:ext uri="{FF2B5EF4-FFF2-40B4-BE49-F238E27FC236}">
                <a16:creationId xmlns:a16="http://schemas.microsoft.com/office/drawing/2014/main" id="{CFA02E28-3998-F955-0D94-D9A2E4119493}"/>
              </a:ext>
            </a:extLst>
          </p:cNvPr>
          <p:cNvPicPr>
            <a:picLocks noChangeAspect="1"/>
          </p:cNvPicPr>
          <p:nvPr/>
        </p:nvPicPr>
        <p:blipFill rotWithShape="1">
          <a:blip r:embed="rId4"/>
          <a:srcRect t="34874" r="3" b="6599"/>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Imagen 9">
            <a:extLst>
              <a:ext uri="{FF2B5EF4-FFF2-40B4-BE49-F238E27FC236}">
                <a16:creationId xmlns:a16="http://schemas.microsoft.com/office/drawing/2014/main" id="{8E9604C0-13E4-E64B-FFC0-C02A7D6F069C}"/>
              </a:ext>
            </a:extLst>
          </p:cNvPr>
          <p:cNvPicPr>
            <a:picLocks noChangeAspect="1"/>
          </p:cNvPicPr>
          <p:nvPr/>
        </p:nvPicPr>
        <p:blipFill rotWithShape="1">
          <a:blip r:embed="rId5"/>
          <a:srcRect l="2300" r="16250"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17" name="Freeform: Shape 211">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4" name="Freeform: Shape 213">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Google Shape;165;p10"/>
          <p:cNvSpPr txBox="1">
            <a:spLocks noGrp="1"/>
          </p:cNvSpPr>
          <p:nvPr>
            <p:ph type="ctrTitle"/>
          </p:nvPr>
        </p:nvSpPr>
        <p:spPr>
          <a:xfrm>
            <a:off x="448056" y="685800"/>
            <a:ext cx="2807208" cy="1325563"/>
          </a:xfrm>
          <a:prstGeom prst="rect">
            <a:avLst/>
          </a:prstGeom>
        </p:spPr>
        <p:txBody>
          <a:bodyPr spcFirstLastPara="1" vert="horz" lIns="91440" tIns="45720" rIns="91440" bIns="45720" rtlCol="0" anchor="ctr" anchorCtr="0">
            <a:normAutofit/>
          </a:bodyPr>
          <a:lstStyle/>
          <a:p>
            <a:pPr marL="0" lvl="0" indent="0" algn="l">
              <a:spcBef>
                <a:spcPct val="0"/>
              </a:spcBef>
              <a:spcAft>
                <a:spcPts val="0"/>
              </a:spcAft>
              <a:buClr>
                <a:schemeClr val="dk1"/>
              </a:buClr>
              <a:buSzPct val="100000"/>
            </a:pPr>
            <a:r>
              <a:rPr lang="en-US" sz="2800" b="1" kern="1200">
                <a:solidFill>
                  <a:schemeClr val="tx1"/>
                </a:solidFill>
                <a:latin typeface="+mj-lt"/>
                <a:ea typeface="+mj-ea"/>
                <a:cs typeface="+mj-cs"/>
              </a:rPr>
              <a:t>OCTUBRE 2023</a:t>
            </a:r>
            <a:endParaRPr lang="en-US" sz="2800" kern="1200">
              <a:solidFill>
                <a:schemeClr val="tx1"/>
              </a:solidFill>
              <a:latin typeface="+mj-lt"/>
              <a:ea typeface="+mj-ea"/>
              <a:cs typeface="+mj-cs"/>
            </a:endParaRPr>
          </a:p>
        </p:txBody>
      </p:sp>
      <p:sp>
        <p:nvSpPr>
          <p:cNvPr id="216" name="Rectangle 215">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ectangle 217">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Google Shape;166;p10"/>
          <p:cNvSpPr txBox="1"/>
          <p:nvPr/>
        </p:nvSpPr>
        <p:spPr>
          <a:xfrm>
            <a:off x="448056" y="2258568"/>
            <a:ext cx="2807208" cy="3922776"/>
          </a:xfrm>
          <a:prstGeom prst="rect">
            <a:avLst/>
          </a:prstGeom>
        </p:spPr>
        <p:txBody>
          <a:bodyPr spcFirstLastPara="1" vert="horz" lIns="91440" tIns="45720" rIns="91440" bIns="45720" rtlCol="0" anchorCtr="0">
            <a:normAutofit/>
          </a:bodyPr>
          <a:lstStyle/>
          <a:p>
            <a:pPr indent="-228600">
              <a:lnSpc>
                <a:spcPct val="90000"/>
              </a:lnSpc>
              <a:spcAft>
                <a:spcPts val="600"/>
              </a:spcAft>
              <a:buClr>
                <a:schemeClr val="dk1"/>
              </a:buClr>
              <a:buSzPts val="3000"/>
              <a:buFont typeface="Arial" panose="020B0604020202020204" pitchFamily="34" charset="0"/>
              <a:buChar char="•"/>
            </a:pPr>
            <a:r>
              <a:rPr lang="en-US" sz="1700" b="1" kern="1200">
                <a:solidFill>
                  <a:schemeClr val="tx1"/>
                </a:solidFill>
                <a:latin typeface="+mn-lt"/>
                <a:ea typeface="+mn-ea"/>
                <a:cs typeface="+mn-cs"/>
              </a:rPr>
              <a:t>Cambio de puertas y piso  en balcón de cabañas.</a:t>
            </a:r>
          </a:p>
          <a:p>
            <a:pPr indent="-228600">
              <a:lnSpc>
                <a:spcPct val="90000"/>
              </a:lnSpc>
              <a:spcAft>
                <a:spcPts val="600"/>
              </a:spcAft>
              <a:buClr>
                <a:schemeClr val="dk1"/>
              </a:buClr>
              <a:buSzPts val="3000"/>
              <a:buFont typeface="Arial" panose="020B0604020202020204" pitchFamily="34" charset="0"/>
              <a:buChar char="•"/>
            </a:pPr>
            <a:endParaRPr lang="en-US" sz="1700" b="1" kern="1200">
              <a:solidFill>
                <a:schemeClr val="tx1"/>
              </a:solidFill>
              <a:latin typeface="+mn-lt"/>
              <a:ea typeface="+mn-ea"/>
              <a:cs typeface="+mn-cs"/>
            </a:endParaRPr>
          </a:p>
          <a:p>
            <a:pPr marL="0" marR="0" lvl="0" indent="-228600">
              <a:lnSpc>
                <a:spcPct val="90000"/>
              </a:lnSpc>
              <a:spcBef>
                <a:spcPts val="0"/>
              </a:spcBef>
              <a:spcAft>
                <a:spcPts val="600"/>
              </a:spcAft>
              <a:buClr>
                <a:schemeClr val="dk1"/>
              </a:buClr>
              <a:buSzPts val="3000"/>
              <a:buFont typeface="Arial" panose="020B0604020202020204" pitchFamily="34" charset="0"/>
              <a:buChar char="•"/>
            </a:pPr>
            <a:r>
              <a:rPr lang="en-US" sz="1700" b="1" kern="1200">
                <a:solidFill>
                  <a:schemeClr val="tx1"/>
                </a:solidFill>
                <a:latin typeface="+mn-lt"/>
                <a:ea typeface="+mn-ea"/>
                <a:cs typeface="+mn-cs"/>
              </a:rPr>
              <a:t>Pintura baños.</a:t>
            </a:r>
          </a:p>
        </p:txBody>
      </p:sp>
      <p:sp>
        <p:nvSpPr>
          <p:cNvPr id="167" name="Google Shape;167;p10"/>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5"/>
        <p:cNvGrpSpPr/>
        <p:nvPr/>
      </p:nvGrpSpPr>
      <p:grpSpPr>
        <a:xfrm>
          <a:off x="0" y="0"/>
          <a:ext cx="0" cy="0"/>
          <a:chOff x="0" y="0"/>
          <a:chExt cx="0" cy="0"/>
        </a:xfrm>
      </p:grpSpPr>
      <p:sp useBgFill="1">
        <p:nvSpPr>
          <p:cNvPr id="208" name="Rectangle 207">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Shape 209">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176" name="Google Shape;176;p11"/>
          <p:cNvSpPr txBox="1">
            <a:spLocks noGrp="1"/>
          </p:cNvSpPr>
          <p:nvPr>
            <p:ph type="ctrTitle"/>
          </p:nvPr>
        </p:nvSpPr>
        <p:spPr>
          <a:xfrm>
            <a:off x="1246824" y="643467"/>
            <a:ext cx="4772975" cy="1800526"/>
          </a:xfrm>
          <a:prstGeom prst="rect">
            <a:avLst/>
          </a:prstGeom>
        </p:spPr>
        <p:txBody>
          <a:bodyPr spcFirstLastPara="1" vert="horz" lIns="91440" tIns="45720" rIns="91440" bIns="45720" rtlCol="0" anchor="ctr" anchorCtr="0">
            <a:normAutofit/>
          </a:bodyPr>
          <a:lstStyle/>
          <a:p>
            <a:pPr marL="0" lvl="0" indent="0" algn="l">
              <a:spcBef>
                <a:spcPct val="0"/>
              </a:spcBef>
              <a:spcAft>
                <a:spcPts val="0"/>
              </a:spcAft>
              <a:buClr>
                <a:schemeClr val="dk1"/>
              </a:buClr>
              <a:buSzPct val="100000"/>
            </a:pPr>
            <a:r>
              <a:rPr lang="en-US" sz="4400" b="1" kern="1200">
                <a:solidFill>
                  <a:schemeClr val="tx1"/>
                </a:solidFill>
                <a:latin typeface="+mj-lt"/>
                <a:ea typeface="+mj-ea"/>
                <a:cs typeface="+mj-cs"/>
              </a:rPr>
              <a:t>NOVIEMBRE 2023</a:t>
            </a:r>
            <a:endParaRPr lang="en-US" sz="4400" kern="1200">
              <a:solidFill>
                <a:schemeClr val="tx1"/>
              </a:solidFill>
              <a:latin typeface="+mj-lt"/>
              <a:ea typeface="+mj-ea"/>
              <a:cs typeface="+mj-cs"/>
            </a:endParaRPr>
          </a:p>
        </p:txBody>
      </p:sp>
      <p:sp>
        <p:nvSpPr>
          <p:cNvPr id="2" name="CuadroTexto 1">
            <a:extLst>
              <a:ext uri="{FF2B5EF4-FFF2-40B4-BE49-F238E27FC236}">
                <a16:creationId xmlns:a16="http://schemas.microsoft.com/office/drawing/2014/main" id="{A07C4335-257E-E1DA-C11D-AB188983F998}"/>
              </a:ext>
            </a:extLst>
          </p:cNvPr>
          <p:cNvSpPr txBox="1"/>
          <p:nvPr/>
        </p:nvSpPr>
        <p:spPr>
          <a:xfrm>
            <a:off x="1246824" y="2623381"/>
            <a:ext cx="4772974" cy="355358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kern="1200" dirty="0" err="1">
                <a:solidFill>
                  <a:schemeClr val="tx1"/>
                </a:solidFill>
                <a:latin typeface="+mn-lt"/>
                <a:ea typeface="+mn-ea"/>
                <a:cs typeface="+mn-cs"/>
              </a:rPr>
              <a:t>Adquisición</a:t>
            </a:r>
            <a:r>
              <a:rPr lang="en-US" sz="2000" b="1" kern="1200" dirty="0">
                <a:solidFill>
                  <a:schemeClr val="tx1"/>
                </a:solidFill>
                <a:latin typeface="+mn-lt"/>
                <a:ea typeface="+mn-ea"/>
                <a:cs typeface="+mn-cs"/>
              </a:rPr>
              <a:t> de </a:t>
            </a:r>
            <a:r>
              <a:rPr lang="en-US" sz="2000" b="1" kern="1200" dirty="0" err="1">
                <a:solidFill>
                  <a:schemeClr val="tx1"/>
                </a:solidFill>
                <a:latin typeface="+mn-lt"/>
                <a:ea typeface="+mn-ea"/>
                <a:cs typeface="+mn-cs"/>
              </a:rPr>
              <a:t>elementos</a:t>
            </a:r>
            <a:r>
              <a:rPr lang="en-US" sz="2000" b="1" kern="1200" dirty="0">
                <a:solidFill>
                  <a:schemeClr val="tx1"/>
                </a:solidFill>
                <a:latin typeface="+mn-lt"/>
                <a:ea typeface="+mn-ea"/>
                <a:cs typeface="+mn-cs"/>
              </a:rPr>
              <a:t> para la </a:t>
            </a:r>
            <a:r>
              <a:rPr lang="en-US" sz="2000" b="1" kern="1200" dirty="0" err="1">
                <a:solidFill>
                  <a:schemeClr val="tx1"/>
                </a:solidFill>
                <a:latin typeface="+mn-lt"/>
                <a:ea typeface="+mn-ea"/>
                <a:cs typeface="+mn-cs"/>
              </a:rPr>
              <a:t>cocina</a:t>
            </a:r>
            <a:r>
              <a:rPr lang="en-US" sz="2000" b="1" kern="1200" dirty="0">
                <a:solidFill>
                  <a:schemeClr val="tx1"/>
                </a:solidFill>
                <a:latin typeface="+mn-lt"/>
                <a:ea typeface="+mn-ea"/>
                <a:cs typeface="+mn-cs"/>
              </a:rPr>
              <a:t>.</a:t>
            </a:r>
          </a:p>
          <a:p>
            <a:pPr indent="-228600">
              <a:lnSpc>
                <a:spcPct val="90000"/>
              </a:lnSpc>
              <a:spcAft>
                <a:spcPts val="600"/>
              </a:spcAft>
              <a:buFont typeface="Arial" panose="020B0604020202020204" pitchFamily="34" charset="0"/>
              <a:buChar char="•"/>
            </a:pPr>
            <a:r>
              <a:rPr lang="en-US" sz="2000" b="1" kern="1200" dirty="0" err="1">
                <a:solidFill>
                  <a:schemeClr val="tx1"/>
                </a:solidFill>
                <a:latin typeface="+mn-lt"/>
                <a:ea typeface="+mn-ea"/>
                <a:cs typeface="+mn-cs"/>
              </a:rPr>
              <a:t>Mantenimiento</a:t>
            </a:r>
            <a:r>
              <a:rPr lang="en-US" sz="2000" b="1" kern="1200" dirty="0">
                <a:solidFill>
                  <a:schemeClr val="tx1"/>
                </a:solidFill>
                <a:latin typeface="+mn-lt"/>
                <a:ea typeface="+mn-ea"/>
                <a:cs typeface="+mn-cs"/>
              </a:rPr>
              <a:t> y pintura de </a:t>
            </a:r>
            <a:r>
              <a:rPr lang="en-US" sz="2000" b="1" kern="1200" dirty="0" err="1">
                <a:solidFill>
                  <a:schemeClr val="tx1"/>
                </a:solidFill>
                <a:latin typeface="+mn-lt"/>
                <a:ea typeface="+mn-ea"/>
                <a:cs typeface="+mn-cs"/>
              </a:rPr>
              <a:t>los</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techos</a:t>
            </a:r>
            <a:r>
              <a:rPr lang="en-US" sz="2000" b="1" kern="1200" dirty="0">
                <a:solidFill>
                  <a:schemeClr val="tx1"/>
                </a:solidFill>
                <a:latin typeface="+mn-lt"/>
                <a:ea typeface="+mn-ea"/>
                <a:cs typeface="+mn-cs"/>
              </a:rPr>
              <a:t> de las cabañas.</a:t>
            </a:r>
          </a:p>
        </p:txBody>
      </p:sp>
      <p:pic>
        <p:nvPicPr>
          <p:cNvPr id="3" name="Imagen 2">
            <a:extLst>
              <a:ext uri="{FF2B5EF4-FFF2-40B4-BE49-F238E27FC236}">
                <a16:creationId xmlns:a16="http://schemas.microsoft.com/office/drawing/2014/main" id="{C65C5430-1FBE-3243-46DB-31C6A203A569}"/>
              </a:ext>
            </a:extLst>
          </p:cNvPr>
          <p:cNvPicPr>
            <a:picLocks noChangeAspect="1"/>
          </p:cNvPicPr>
          <p:nvPr/>
        </p:nvPicPr>
        <p:blipFill rotWithShape="1">
          <a:blip r:embed="rId3"/>
          <a:srcRect l="5838"/>
          <a:stretch/>
        </p:blipFill>
        <p:spPr>
          <a:xfrm>
            <a:off x="7547205" y="766524"/>
            <a:ext cx="4457982" cy="2757104"/>
          </a:xfrm>
          <a:prstGeom prst="rect">
            <a:avLst/>
          </a:prstGeom>
        </p:spPr>
      </p:pic>
      <p:pic>
        <p:nvPicPr>
          <p:cNvPr id="5" name="Imagen 4">
            <a:extLst>
              <a:ext uri="{FF2B5EF4-FFF2-40B4-BE49-F238E27FC236}">
                <a16:creationId xmlns:a16="http://schemas.microsoft.com/office/drawing/2014/main" id="{9428FA5B-BE9A-92AA-1F12-CD19D64F7EA6}"/>
              </a:ext>
            </a:extLst>
          </p:cNvPr>
          <p:cNvPicPr>
            <a:picLocks noChangeAspect="1"/>
          </p:cNvPicPr>
          <p:nvPr/>
        </p:nvPicPr>
        <p:blipFill rotWithShape="1">
          <a:blip r:embed="rId4"/>
          <a:srcRect t="6947" r="4" b="4"/>
          <a:stretch/>
        </p:blipFill>
        <p:spPr>
          <a:xfrm>
            <a:off x="8072113" y="4138518"/>
            <a:ext cx="2527061" cy="2104592"/>
          </a:xfrm>
          <a:prstGeom prst="rect">
            <a:avLst/>
          </a:prstGeom>
        </p:spPr>
      </p:pic>
      <p:sp>
        <p:nvSpPr>
          <p:cNvPr id="181" name="Google Shape;181;p1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5"/>
        <p:cNvGrpSpPr/>
        <p:nvPr/>
      </p:nvGrpSpPr>
      <p:grpSpPr>
        <a:xfrm>
          <a:off x="0" y="0"/>
          <a:ext cx="0" cy="0"/>
          <a:chOff x="0" y="0"/>
          <a:chExt cx="0" cy="0"/>
        </a:xfrm>
      </p:grpSpPr>
      <p:sp useBgFill="1">
        <p:nvSpPr>
          <p:cNvPr id="195" name="Rectangle 194">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Google Shape;176;p11"/>
          <p:cNvSpPr txBox="1">
            <a:spLocks noGrp="1"/>
          </p:cNvSpPr>
          <p:nvPr>
            <p:ph type="ctrTitle"/>
          </p:nvPr>
        </p:nvSpPr>
        <p:spPr>
          <a:xfrm>
            <a:off x="971368" y="371719"/>
            <a:ext cx="6125964" cy="1906863"/>
          </a:xfrm>
          <a:prstGeom prst="rect">
            <a:avLst/>
          </a:prstGeom>
        </p:spPr>
        <p:txBody>
          <a:bodyPr spcFirstLastPara="1" vert="horz" lIns="91440" tIns="45720" rIns="91440" bIns="45720" rtlCol="0" anchor="b" anchorCtr="0">
            <a:normAutofit/>
          </a:bodyPr>
          <a:lstStyle/>
          <a:p>
            <a:pPr marL="0" lvl="0" indent="0" algn="l">
              <a:spcBef>
                <a:spcPct val="0"/>
              </a:spcBef>
              <a:spcAft>
                <a:spcPts val="0"/>
              </a:spcAft>
              <a:buClr>
                <a:schemeClr val="dk1"/>
              </a:buClr>
              <a:buSzPct val="100000"/>
            </a:pPr>
            <a:r>
              <a:rPr lang="en-US" sz="4400" b="1" kern="1200">
                <a:solidFill>
                  <a:schemeClr val="tx1"/>
                </a:solidFill>
                <a:latin typeface="+mj-lt"/>
                <a:ea typeface="+mj-ea"/>
                <a:cs typeface="+mj-cs"/>
              </a:rPr>
              <a:t>NOVIEMBRE 2023</a:t>
            </a:r>
            <a:endParaRPr lang="en-US" sz="4400" kern="1200">
              <a:solidFill>
                <a:schemeClr val="tx1"/>
              </a:solidFill>
              <a:latin typeface="+mj-lt"/>
              <a:ea typeface="+mj-ea"/>
              <a:cs typeface="+mj-cs"/>
            </a:endParaRPr>
          </a:p>
        </p:txBody>
      </p:sp>
      <p:sp>
        <p:nvSpPr>
          <p:cNvPr id="2" name="CuadroTexto 1">
            <a:extLst>
              <a:ext uri="{FF2B5EF4-FFF2-40B4-BE49-F238E27FC236}">
                <a16:creationId xmlns:a16="http://schemas.microsoft.com/office/drawing/2014/main" id="{A07C4335-257E-E1DA-C11D-AB188983F998}"/>
              </a:ext>
            </a:extLst>
          </p:cNvPr>
          <p:cNvSpPr txBox="1"/>
          <p:nvPr/>
        </p:nvSpPr>
        <p:spPr>
          <a:xfrm>
            <a:off x="875070" y="2711395"/>
            <a:ext cx="4511257" cy="34655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Fiesta del socio con la             </a:t>
            </a:r>
            <a:r>
              <a:rPr lang="en-US" sz="2000" b="1" kern="1200" dirty="0" err="1">
                <a:solidFill>
                  <a:schemeClr val="tx1"/>
                </a:solidFill>
                <a:latin typeface="+mn-lt"/>
                <a:ea typeface="+mn-ea"/>
                <a:cs typeface="+mn-cs"/>
              </a:rPr>
              <a:t>presencia</a:t>
            </a:r>
            <a:r>
              <a:rPr lang="en-US" sz="2000" b="1" kern="1200" dirty="0">
                <a:solidFill>
                  <a:schemeClr val="tx1"/>
                </a:solidFill>
                <a:latin typeface="+mn-lt"/>
                <a:ea typeface="+mn-ea"/>
                <a:cs typeface="+mn-cs"/>
              </a:rPr>
              <a:t> de 74 personas.</a:t>
            </a:r>
          </a:p>
          <a:p>
            <a:pPr marL="22860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Batido de </a:t>
            </a:r>
            <a:r>
              <a:rPr lang="en-US" sz="2000" b="1" kern="1200" dirty="0" err="1">
                <a:solidFill>
                  <a:schemeClr val="tx1"/>
                </a:solidFill>
                <a:latin typeface="+mn-lt"/>
                <a:ea typeface="+mn-ea"/>
                <a:cs typeface="+mn-cs"/>
              </a:rPr>
              <a:t>manjarblanco</a:t>
            </a:r>
            <a:endParaRPr lang="en-US" sz="2000" b="1" kern="1200" dirty="0">
              <a:solidFill>
                <a:schemeClr val="tx1"/>
              </a:solidFill>
              <a:latin typeface="+mn-lt"/>
              <a:ea typeface="+mn-ea"/>
              <a:cs typeface="+mn-cs"/>
            </a:endParaRPr>
          </a:p>
          <a:p>
            <a:pPr marL="228600" indent="-228600">
              <a:lnSpc>
                <a:spcPct val="90000"/>
              </a:lnSpc>
              <a:spcAft>
                <a:spcPts val="600"/>
              </a:spcAft>
              <a:buFont typeface="Arial" panose="020B0604020202020204" pitchFamily="34" charset="0"/>
              <a:buChar char="•"/>
            </a:pPr>
            <a:r>
              <a:rPr lang="en-US" sz="2000" b="1" kern="1200" dirty="0" err="1">
                <a:solidFill>
                  <a:schemeClr val="tx1"/>
                </a:solidFill>
                <a:latin typeface="+mn-lt"/>
                <a:ea typeface="+mn-ea"/>
                <a:cs typeface="+mn-cs"/>
              </a:rPr>
              <a:t>Juego</a:t>
            </a:r>
            <a:r>
              <a:rPr lang="en-US" sz="2000" b="1" kern="1200" dirty="0">
                <a:solidFill>
                  <a:schemeClr val="tx1"/>
                </a:solidFill>
                <a:latin typeface="+mn-lt"/>
                <a:ea typeface="+mn-ea"/>
                <a:cs typeface="+mn-cs"/>
              </a:rPr>
              <a:t> del regalo </a:t>
            </a:r>
            <a:r>
              <a:rPr lang="en-US" sz="2000" b="1" kern="1200" dirty="0" err="1">
                <a:solidFill>
                  <a:schemeClr val="tx1"/>
                </a:solidFill>
                <a:latin typeface="+mn-lt"/>
                <a:ea typeface="+mn-ea"/>
                <a:cs typeface="+mn-cs"/>
              </a:rPr>
              <a:t>robado</a:t>
            </a:r>
            <a:endParaRPr lang="en-US" sz="2000" b="1" kern="1200" dirty="0">
              <a:solidFill>
                <a:schemeClr val="tx1"/>
              </a:solidFill>
              <a:latin typeface="+mn-lt"/>
              <a:ea typeface="+mn-ea"/>
              <a:cs typeface="+mn-cs"/>
            </a:endParaRPr>
          </a:p>
          <a:p>
            <a:pPr marL="22860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Musica y </a:t>
            </a:r>
            <a:r>
              <a:rPr lang="en-US" sz="2000" b="1" kern="1200" dirty="0" err="1">
                <a:solidFill>
                  <a:schemeClr val="tx1"/>
                </a:solidFill>
                <a:latin typeface="+mn-lt"/>
                <a:ea typeface="+mn-ea"/>
                <a:cs typeface="+mn-cs"/>
              </a:rPr>
              <a:t>baile</a:t>
            </a:r>
            <a:endParaRPr lang="en-US" sz="2000" b="1" kern="1200" dirty="0">
              <a:solidFill>
                <a:schemeClr val="tx1"/>
              </a:solidFill>
              <a:latin typeface="+mn-lt"/>
              <a:ea typeface="+mn-ea"/>
              <a:cs typeface="+mn-cs"/>
            </a:endParaRPr>
          </a:p>
          <a:p>
            <a:pPr marL="228600" indent="-228600">
              <a:lnSpc>
                <a:spcPct val="90000"/>
              </a:lnSpc>
              <a:spcAft>
                <a:spcPts val="600"/>
              </a:spcAft>
              <a:buFont typeface="Arial" panose="020B0604020202020204" pitchFamily="34" charset="0"/>
              <a:buChar char="•"/>
            </a:pPr>
            <a:r>
              <a:rPr lang="en-US" sz="2000" b="1" kern="1200" dirty="0" err="1">
                <a:solidFill>
                  <a:schemeClr val="tx1"/>
                </a:solidFill>
                <a:latin typeface="+mn-lt"/>
                <a:ea typeface="+mn-ea"/>
                <a:cs typeface="+mn-cs"/>
              </a:rPr>
              <a:t>Compartir</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cena</a:t>
            </a:r>
            <a:endParaRPr lang="en-US" sz="2000" b="1" kern="1200" dirty="0">
              <a:solidFill>
                <a:schemeClr val="tx1"/>
              </a:solidFill>
              <a:latin typeface="+mn-lt"/>
              <a:ea typeface="+mn-ea"/>
              <a:cs typeface="+mn-cs"/>
            </a:endParaRPr>
          </a:p>
          <a:p>
            <a:pPr marL="228600" indent="-228600">
              <a:lnSpc>
                <a:spcPct val="90000"/>
              </a:lnSpc>
              <a:spcAft>
                <a:spcPts val="600"/>
              </a:spcAft>
              <a:buFont typeface="Arial" panose="020B0604020202020204" pitchFamily="34" charset="0"/>
              <a:buChar char="•"/>
            </a:pPr>
            <a:r>
              <a:rPr lang="en-US" sz="2000" b="1" kern="1200" dirty="0" err="1">
                <a:solidFill>
                  <a:schemeClr val="tx1"/>
                </a:solidFill>
                <a:latin typeface="+mn-lt"/>
                <a:ea typeface="+mn-ea"/>
                <a:cs typeface="+mn-cs"/>
              </a:rPr>
              <a:t>Sancocho</a:t>
            </a:r>
            <a:r>
              <a:rPr lang="en-US" sz="2000" b="1" kern="1200" dirty="0">
                <a:solidFill>
                  <a:schemeClr val="tx1"/>
                </a:solidFill>
                <a:latin typeface="+mn-lt"/>
                <a:ea typeface="+mn-ea"/>
                <a:cs typeface="+mn-cs"/>
              </a:rPr>
              <a:t> </a:t>
            </a:r>
            <a:r>
              <a:rPr lang="en-US" sz="2000" b="1" kern="1200" dirty="0" err="1">
                <a:solidFill>
                  <a:schemeClr val="tx1"/>
                </a:solidFill>
                <a:latin typeface="+mn-lt"/>
                <a:ea typeface="+mn-ea"/>
                <a:cs typeface="+mn-cs"/>
              </a:rPr>
              <a:t>valluno</a:t>
            </a:r>
            <a:endParaRPr lang="en-US" sz="2000" b="1" kern="1200" dirty="0">
              <a:solidFill>
                <a:schemeClr val="tx1"/>
              </a:solidFill>
              <a:latin typeface="+mn-lt"/>
              <a:ea typeface="+mn-ea"/>
              <a:cs typeface="+mn-cs"/>
            </a:endParaRPr>
          </a:p>
          <a:p>
            <a:pPr marL="228600" indent="-228600">
              <a:lnSpc>
                <a:spcPct val="90000"/>
              </a:lnSpc>
              <a:spcAft>
                <a:spcPts val="600"/>
              </a:spcAft>
              <a:buFont typeface="Arial" panose="020B0604020202020204" pitchFamily="34" charset="0"/>
              <a:buChar char="•"/>
            </a:pPr>
            <a:endParaRPr lang="en-US" sz="2000" b="1" kern="1200" dirty="0">
              <a:solidFill>
                <a:schemeClr val="tx1"/>
              </a:solidFill>
              <a:latin typeface="+mn-lt"/>
              <a:ea typeface="+mn-ea"/>
              <a:cs typeface="+mn-cs"/>
            </a:endParaRPr>
          </a:p>
        </p:txBody>
      </p:sp>
      <p:pic>
        <p:nvPicPr>
          <p:cNvPr id="8" name="Imagen 7">
            <a:extLst>
              <a:ext uri="{FF2B5EF4-FFF2-40B4-BE49-F238E27FC236}">
                <a16:creationId xmlns:a16="http://schemas.microsoft.com/office/drawing/2014/main" id="{50E493F3-80D5-1492-DC4A-3DB1B0802016}"/>
              </a:ext>
            </a:extLst>
          </p:cNvPr>
          <p:cNvPicPr>
            <a:picLocks noChangeAspect="1"/>
          </p:cNvPicPr>
          <p:nvPr/>
        </p:nvPicPr>
        <p:blipFill rotWithShape="1">
          <a:blip r:embed="rId3"/>
          <a:srcRect t="27703" r="1" b="3415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6" name="Imagen 5">
            <a:extLst>
              <a:ext uri="{FF2B5EF4-FFF2-40B4-BE49-F238E27FC236}">
                <a16:creationId xmlns:a16="http://schemas.microsoft.com/office/drawing/2014/main" id="{A69B7645-20AF-DC3F-38B0-0CB9C590F026}"/>
              </a:ext>
            </a:extLst>
          </p:cNvPr>
          <p:cNvPicPr>
            <a:picLocks noChangeAspect="1"/>
          </p:cNvPicPr>
          <p:nvPr/>
        </p:nvPicPr>
        <p:blipFill rotWithShape="1">
          <a:blip r:embed="rId4"/>
          <a:srcRect l="33126" r="22107" b="2"/>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Imagen 6">
            <a:extLst>
              <a:ext uri="{FF2B5EF4-FFF2-40B4-BE49-F238E27FC236}">
                <a16:creationId xmlns:a16="http://schemas.microsoft.com/office/drawing/2014/main" id="{DABFD656-51D7-CCCF-727F-36202EE45D8F}"/>
              </a:ext>
            </a:extLst>
          </p:cNvPr>
          <p:cNvPicPr>
            <a:picLocks noChangeAspect="1"/>
          </p:cNvPicPr>
          <p:nvPr/>
        </p:nvPicPr>
        <p:blipFill rotWithShape="1">
          <a:blip r:embed="rId5"/>
          <a:srcRect l="2873" r="-3" b="-3"/>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181" name="Google Shape;181;p1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42636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84;p1"/>
          <p:cNvSpPr txBox="1">
            <a:spLocks noGrp="1"/>
          </p:cNvSpPr>
          <p:nvPr>
            <p:ph type="ctrTitle"/>
          </p:nvPr>
        </p:nvSpPr>
        <p:spPr>
          <a:xfrm>
            <a:off x="5488346" y="195056"/>
            <a:ext cx="5754896" cy="660866"/>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ct val="100000"/>
            </a:pPr>
            <a:r>
              <a:rPr lang="en-US" sz="2000" b="1" kern="1200" dirty="0">
                <a:solidFill>
                  <a:schemeClr val="tx1"/>
                </a:solidFill>
                <a:latin typeface="+mj-lt"/>
                <a:ea typeface="+mj-ea"/>
                <a:cs typeface="+mj-cs"/>
              </a:rPr>
              <a:t>INFORME DE PRESIDENCIA Y JUNTA DIRECTIVA</a:t>
            </a:r>
            <a:endParaRPr lang="en-US" sz="2000" kern="1200" dirty="0">
              <a:solidFill>
                <a:schemeClr val="tx1"/>
              </a:solidFill>
              <a:latin typeface="+mj-lt"/>
              <a:ea typeface="+mj-ea"/>
              <a:cs typeface="+mj-cs"/>
            </a:endParaRPr>
          </a:p>
        </p:txBody>
      </p:sp>
      <p:pic>
        <p:nvPicPr>
          <p:cNvPr id="3" name="3 Imagen">
            <a:extLst>
              <a:ext uri="{FF2B5EF4-FFF2-40B4-BE49-F238E27FC236}">
                <a16:creationId xmlns:a16="http://schemas.microsoft.com/office/drawing/2014/main" id="{4DEE734D-2FFE-0F97-88BA-010F25F09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684" y="692498"/>
            <a:ext cx="3843309" cy="4589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uadroTexto 1">
            <a:extLst>
              <a:ext uri="{FF2B5EF4-FFF2-40B4-BE49-F238E27FC236}">
                <a16:creationId xmlns:a16="http://schemas.microsoft.com/office/drawing/2014/main" id="{8A4151D4-13C8-2748-5D0A-B3BB964EE0C7}"/>
              </a:ext>
            </a:extLst>
          </p:cNvPr>
          <p:cNvSpPr txBox="1"/>
          <p:nvPr/>
        </p:nvSpPr>
        <p:spPr>
          <a:xfrm>
            <a:off x="5596502" y="2405894"/>
            <a:ext cx="5754896" cy="3197464"/>
          </a:xfrm>
          <a:prstGeom prst="rect">
            <a:avLst/>
          </a:prstGeom>
        </p:spPr>
        <p:txBody>
          <a:bodyPr vert="horz" lIns="91440" tIns="45720" rIns="91440" bIns="45720" rtlCol="0" anchor="t">
            <a:normAutofit/>
          </a:bodyPr>
          <a:lstStyle/>
          <a:p>
            <a:pPr>
              <a:lnSpc>
                <a:spcPct val="90000"/>
              </a:lnSpc>
              <a:spcAft>
                <a:spcPts val="600"/>
              </a:spcAft>
            </a:pPr>
            <a:endParaRPr lang="en-US" sz="1800" kern="1200" dirty="0">
              <a:solidFill>
                <a:schemeClr val="tx1"/>
              </a:solidFill>
              <a:effectLst/>
              <a:latin typeface="+mn-lt"/>
              <a:ea typeface="+mn-ea"/>
              <a:cs typeface="+mn-cs"/>
            </a:endParaRPr>
          </a:p>
        </p:txBody>
      </p:sp>
      <p:sp>
        <p:nvSpPr>
          <p:cNvPr id="91" name="Rectangle 9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6CA297DA-F301-FBC6-2812-C315B58E00CF}"/>
              </a:ext>
            </a:extLst>
          </p:cNvPr>
          <p:cNvSpPr txBox="1"/>
          <p:nvPr/>
        </p:nvSpPr>
        <p:spPr>
          <a:xfrm>
            <a:off x="4535158" y="1112771"/>
            <a:ext cx="7521677" cy="5343001"/>
          </a:xfrm>
          <a:prstGeom prst="rect">
            <a:avLst/>
          </a:prstGeom>
          <a:noFill/>
        </p:spPr>
        <p:txBody>
          <a:bodyPr wrap="square">
            <a:spAutoFit/>
          </a:bodyPr>
          <a:lstStyle/>
          <a:p>
            <a:pPr algn="just">
              <a:lnSpc>
                <a:spcPct val="90000"/>
              </a:lnSpc>
              <a:spcAft>
                <a:spcPts val="600"/>
              </a:spcAft>
            </a:pPr>
            <a:r>
              <a:rPr lang="es-CO" sz="1600" kern="1200" dirty="0">
                <a:solidFill>
                  <a:srgbClr val="000000"/>
                </a:solidFill>
                <a:effectLst/>
                <a:latin typeface="Arial" panose="020B0604020202020204" pitchFamily="34" charset="0"/>
                <a:ea typeface="Times New Roman" panose="02020603050405020304" pitchFamily="18" charset="0"/>
              </a:rPr>
              <a:t>Quisiera iniciar esta presentación dando mis más sinceros agradecimientos a los miembros de la Junta Directiva que me acompañaron durante el año 2023. A pesar de haber enfrentado la deserción de tres importantes miembros de junta en el mes de Septiembre, los restantes continuamos hasta el final asumiendo nuestra responsabilidad y tomando las decisiones que mejor se ajustaron a los intereses del Club, teniendo siempre como principio el cumplimiento de los estatutos.</a:t>
            </a:r>
            <a:endParaRPr lang="es-CO" sz="1100" dirty="0">
              <a:effectLst/>
              <a:latin typeface="Times New Roman" panose="02020603050405020304" pitchFamily="18" charset="0"/>
              <a:ea typeface="Times New Roman" panose="02020603050405020304" pitchFamily="18" charset="0"/>
            </a:endParaRPr>
          </a:p>
          <a:p>
            <a:pPr algn="just">
              <a:lnSpc>
                <a:spcPct val="90000"/>
              </a:lnSpc>
              <a:spcAft>
                <a:spcPts val="600"/>
              </a:spcAft>
            </a:pPr>
            <a:r>
              <a:rPr lang="es-CO" sz="1600" kern="1200" dirty="0">
                <a:solidFill>
                  <a:srgbClr val="000000"/>
                </a:solidFill>
                <a:effectLst/>
                <a:latin typeface="Arial" panose="020B0604020202020204" pitchFamily="34" charset="0"/>
                <a:ea typeface="Times New Roman" panose="02020603050405020304" pitchFamily="18" charset="0"/>
              </a:rPr>
              <a:t>No fue un año fácil. Desde muy al comienzo encontramos que los gastos superaban los ingresos, pero nuestro objetivo fue no abandonar las prioridades y en especial las relacionadas con el mantenimiento, reparaciones y lucimiento del Club. Al final, terminamos el año con una pérdida contable incluyendo depreciación de casi 80 millones. Sin embargo, nuestra gestión operativa determinada por el EBITDA solo presentó un negativo de 8 millones. Es importante informar que a partir de mayo debimos pagar el salario de un empleado temporal que se accidentó y que aún a la fecha de hoy presenta restricciones médicas por lo cual no puede ser retirado de la nómina.</a:t>
            </a:r>
            <a:endParaRPr lang="es-CO" sz="1100" dirty="0">
              <a:effectLst/>
              <a:latin typeface="Times New Roman" panose="02020603050405020304" pitchFamily="18" charset="0"/>
              <a:ea typeface="Times New Roman" panose="02020603050405020304" pitchFamily="18" charset="0"/>
            </a:endParaRPr>
          </a:p>
          <a:p>
            <a:pPr algn="just">
              <a:lnSpc>
                <a:spcPct val="90000"/>
              </a:lnSpc>
              <a:spcAft>
                <a:spcPts val="600"/>
              </a:spcAft>
            </a:pPr>
            <a:r>
              <a:rPr lang="es-CO" sz="1600" kern="1200" dirty="0">
                <a:solidFill>
                  <a:srgbClr val="000000"/>
                </a:solidFill>
                <a:effectLst/>
                <a:latin typeface="Arial" panose="020B0604020202020204" pitchFamily="34" charset="0"/>
                <a:ea typeface="Times New Roman" panose="02020603050405020304" pitchFamily="18" charset="0"/>
              </a:rPr>
              <a:t>Hemos realizado para el 2024 unos incrementos en las cuotas de administración y en los alquileres, que nos permitirán equiparar los ingresos a los gastos, manteniendo un ritmo de reparaciones y mantenimientos similar a los años anteriores. Cualquier proyecto adicional que decidiéramos iniciar se deberá hacer con los recursos que nos proporciona la venta de acciones. </a:t>
            </a:r>
            <a:r>
              <a:rPr lang="es-ES" sz="1600" kern="1200" dirty="0">
                <a:latin typeface="Arial" panose="020B0604020202020204" pitchFamily="34" charset="0"/>
              </a:rPr>
              <a:t>Es importante recordar que somos una entidad sin ánimo de lucro y como tal, cualquier superávit que nos genere la operación deberá ser reinvertido.</a:t>
            </a:r>
            <a:endParaRPr lang="es-CO" sz="1600" kern="1200" dirty="0">
              <a:latin typeface="Arial" panose="020B0604020202020204" pitchFamily="34" charset="0"/>
            </a:endParaRPr>
          </a:p>
        </p:txBody>
      </p:sp>
    </p:spTree>
    <p:extLst>
      <p:ext uri="{BB962C8B-B14F-4D97-AF65-F5344CB8AC3E}">
        <p14:creationId xmlns:p14="http://schemas.microsoft.com/office/powerpoint/2010/main" val="4078842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6"/>
        <p:cNvGrpSpPr/>
        <p:nvPr/>
      </p:nvGrpSpPr>
      <p:grpSpPr>
        <a:xfrm>
          <a:off x="0" y="0"/>
          <a:ext cx="0" cy="0"/>
          <a:chOff x="0" y="0"/>
          <a:chExt cx="0" cy="0"/>
        </a:xfrm>
      </p:grpSpPr>
      <p:sp useBgFill="1">
        <p:nvSpPr>
          <p:cNvPr id="241" name="Rectangle 240">
            <a:extLst>
              <a:ext uri="{FF2B5EF4-FFF2-40B4-BE49-F238E27FC236}">
                <a16:creationId xmlns:a16="http://schemas.microsoft.com/office/drawing/2014/main" id="{E817EB35-4D5C-493B-8459-98C99FD16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Arc 24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640269" flipV="1">
            <a:off x="5586861" y="-553943"/>
            <a:ext cx="3944178" cy="3944178"/>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7" name="Google Shape;227;p16"/>
          <p:cNvSpPr txBox="1">
            <a:spLocks noGrp="1"/>
          </p:cNvSpPr>
          <p:nvPr>
            <p:ph type="ctrTitle"/>
          </p:nvPr>
        </p:nvSpPr>
        <p:spPr>
          <a:xfrm>
            <a:off x="838201" y="345810"/>
            <a:ext cx="4795164" cy="1325563"/>
          </a:xfrm>
          <a:prstGeom prst="rect">
            <a:avLst/>
          </a:prstGeom>
        </p:spPr>
        <p:txBody>
          <a:bodyPr spcFirstLastPara="1" vert="horz" lIns="91440" tIns="45720" rIns="91440" bIns="45720" rtlCol="0" anchor="ctr" anchorCtr="0">
            <a:normAutofit/>
          </a:bodyPr>
          <a:lstStyle/>
          <a:p>
            <a:pPr marL="0" lvl="0" indent="0" algn="l">
              <a:spcBef>
                <a:spcPct val="0"/>
              </a:spcBef>
              <a:spcAft>
                <a:spcPts val="0"/>
              </a:spcAft>
              <a:buClr>
                <a:schemeClr val="dk1"/>
              </a:buClr>
              <a:buSzPct val="100000"/>
            </a:pPr>
            <a:r>
              <a:rPr lang="en-US" sz="4400" b="1" kern="1200">
                <a:solidFill>
                  <a:schemeClr val="tx1"/>
                </a:solidFill>
                <a:latin typeface="+mj-lt"/>
                <a:ea typeface="+mj-ea"/>
                <a:cs typeface="+mj-cs"/>
              </a:rPr>
              <a:t>DICIEMBRE 2023</a:t>
            </a:r>
            <a:endParaRPr lang="en-US" sz="4400" kern="1200">
              <a:solidFill>
                <a:schemeClr val="tx1"/>
              </a:solidFill>
              <a:latin typeface="+mj-lt"/>
              <a:ea typeface="+mj-ea"/>
              <a:cs typeface="+mj-cs"/>
            </a:endParaRPr>
          </a:p>
        </p:txBody>
      </p:sp>
      <p:sp>
        <p:nvSpPr>
          <p:cNvPr id="228" name="Google Shape;228;p16"/>
          <p:cNvSpPr txBox="1"/>
          <p:nvPr/>
        </p:nvSpPr>
        <p:spPr>
          <a:xfrm>
            <a:off x="838201" y="1825625"/>
            <a:ext cx="4795165" cy="4351338"/>
          </a:xfrm>
          <a:prstGeom prst="rect">
            <a:avLst/>
          </a:prstGeom>
        </p:spPr>
        <p:txBody>
          <a:bodyPr spcFirstLastPara="1" vert="horz" lIns="91440" tIns="45720" rIns="91440" bIns="45720" rtlCol="0" anchorCtr="0">
            <a:normAutofit/>
          </a:bodyPr>
          <a:lstStyle/>
          <a:p>
            <a:pPr marL="342900" marR="0" lvl="0" indent="-228600">
              <a:lnSpc>
                <a:spcPct val="90000"/>
              </a:lnSpc>
              <a:spcBef>
                <a:spcPts val="0"/>
              </a:spcBef>
              <a:spcAft>
                <a:spcPts val="600"/>
              </a:spcAft>
              <a:buClr>
                <a:schemeClr val="dk1"/>
              </a:buClr>
              <a:buSzPct val="100000"/>
              <a:buFont typeface="Arial" panose="020B0604020202020204" pitchFamily="34" charset="0"/>
              <a:buChar char="•"/>
            </a:pPr>
            <a:r>
              <a:rPr lang="en-US" sz="1800" b="1" kern="1200" dirty="0" err="1">
                <a:solidFill>
                  <a:schemeClr val="tx1"/>
                </a:solidFill>
                <a:latin typeface="+mn-lt"/>
                <a:ea typeface="+mn-ea"/>
                <a:cs typeface="+mn-cs"/>
              </a:rPr>
              <a:t>Reparación</a:t>
            </a:r>
            <a:r>
              <a:rPr lang="en-US" sz="1800" b="1" kern="1200" dirty="0">
                <a:solidFill>
                  <a:schemeClr val="tx1"/>
                </a:solidFill>
                <a:latin typeface="+mn-lt"/>
                <a:ea typeface="+mn-ea"/>
                <a:cs typeface="+mn-cs"/>
              </a:rPr>
              <a:t> al </a:t>
            </a:r>
            <a:r>
              <a:rPr lang="en-US" sz="1800" b="1" kern="1200" dirty="0" err="1">
                <a:solidFill>
                  <a:schemeClr val="tx1"/>
                </a:solidFill>
                <a:latin typeface="+mn-lt"/>
                <a:ea typeface="+mn-ea"/>
                <a:cs typeface="+mn-cs"/>
              </a:rPr>
              <a:t>arranque</a:t>
            </a:r>
            <a:r>
              <a:rPr lang="en-US" sz="1800" b="1" kern="1200" dirty="0">
                <a:solidFill>
                  <a:schemeClr val="tx1"/>
                </a:solidFill>
                <a:latin typeface="+mn-lt"/>
                <a:ea typeface="+mn-ea"/>
                <a:cs typeface="+mn-cs"/>
              </a:rPr>
              <a:t> del tractor y </a:t>
            </a:r>
            <a:r>
              <a:rPr lang="en-US" sz="1800" b="1" kern="1200" dirty="0" err="1">
                <a:solidFill>
                  <a:schemeClr val="tx1"/>
                </a:solidFill>
                <a:latin typeface="+mn-lt"/>
                <a:ea typeface="+mn-ea"/>
                <a:cs typeface="+mn-cs"/>
              </a:rPr>
              <a:t>mantenimiento</a:t>
            </a:r>
            <a:r>
              <a:rPr lang="en-US" sz="1800" b="1" kern="1200" dirty="0">
                <a:solidFill>
                  <a:schemeClr val="tx1"/>
                </a:solidFill>
                <a:latin typeface="+mn-lt"/>
                <a:ea typeface="+mn-ea"/>
                <a:cs typeface="+mn-cs"/>
              </a:rPr>
              <a:t> </a:t>
            </a:r>
            <a:r>
              <a:rPr lang="en-US" sz="1800" b="1" kern="1200" dirty="0" err="1">
                <a:solidFill>
                  <a:schemeClr val="tx1"/>
                </a:solidFill>
                <a:latin typeface="+mn-lt"/>
                <a:ea typeface="+mn-ea"/>
                <a:cs typeface="+mn-cs"/>
              </a:rPr>
              <a:t>preventivo</a:t>
            </a:r>
            <a:r>
              <a:rPr lang="en-US" sz="1800" b="1" kern="1200" dirty="0">
                <a:solidFill>
                  <a:schemeClr val="tx1"/>
                </a:solidFill>
                <a:latin typeface="+mn-lt"/>
                <a:ea typeface="+mn-ea"/>
                <a:cs typeface="+mn-cs"/>
              </a:rPr>
              <a:t>.</a:t>
            </a:r>
          </a:p>
          <a:p>
            <a:pPr marL="342900" indent="-228600">
              <a:lnSpc>
                <a:spcPct val="90000"/>
              </a:lnSpc>
              <a:spcAft>
                <a:spcPts val="600"/>
              </a:spcAft>
              <a:buClr>
                <a:schemeClr val="dk1"/>
              </a:buClr>
              <a:buSzPct val="100000"/>
              <a:buFont typeface="Arial" panose="020B0604020202020204" pitchFamily="34" charset="0"/>
              <a:buChar char="•"/>
            </a:pPr>
            <a:r>
              <a:rPr lang="en-US" sz="1800" b="1" kern="1200" dirty="0" err="1">
                <a:solidFill>
                  <a:schemeClr val="tx1"/>
                </a:solidFill>
                <a:latin typeface="+mn-lt"/>
                <a:ea typeface="+mn-ea"/>
                <a:cs typeface="+mn-cs"/>
              </a:rPr>
              <a:t>Mantenimiento</a:t>
            </a:r>
            <a:r>
              <a:rPr lang="en-US" sz="1800" b="1" kern="1200" dirty="0">
                <a:solidFill>
                  <a:schemeClr val="tx1"/>
                </a:solidFill>
                <a:latin typeface="+mn-lt"/>
                <a:ea typeface="+mn-ea"/>
                <a:cs typeface="+mn-cs"/>
              </a:rPr>
              <a:t> e </a:t>
            </a:r>
            <a:r>
              <a:rPr lang="en-US" sz="1800" b="1" kern="1200" dirty="0" err="1">
                <a:solidFill>
                  <a:schemeClr val="tx1"/>
                </a:solidFill>
                <a:latin typeface="+mn-lt"/>
                <a:ea typeface="+mn-ea"/>
                <a:cs typeface="+mn-cs"/>
              </a:rPr>
              <a:t>instalación</a:t>
            </a:r>
            <a:r>
              <a:rPr lang="en-US" sz="1800" b="1" kern="1200" dirty="0">
                <a:solidFill>
                  <a:schemeClr val="tx1"/>
                </a:solidFill>
                <a:latin typeface="+mn-lt"/>
                <a:ea typeface="+mn-ea"/>
                <a:cs typeface="+mn-cs"/>
              </a:rPr>
              <a:t> de 4 </a:t>
            </a:r>
            <a:r>
              <a:rPr lang="en-US" sz="1800" b="1" kern="1200" dirty="0" err="1">
                <a:solidFill>
                  <a:schemeClr val="tx1"/>
                </a:solidFill>
                <a:latin typeface="+mn-lt"/>
                <a:ea typeface="+mn-ea"/>
                <a:cs typeface="+mn-cs"/>
              </a:rPr>
              <a:t>nuevas</a:t>
            </a:r>
            <a:r>
              <a:rPr lang="en-US" sz="1800" b="1" kern="1200" dirty="0">
                <a:solidFill>
                  <a:schemeClr val="tx1"/>
                </a:solidFill>
                <a:latin typeface="+mn-lt"/>
                <a:ea typeface="+mn-ea"/>
                <a:cs typeface="+mn-cs"/>
              </a:rPr>
              <a:t> </a:t>
            </a:r>
            <a:r>
              <a:rPr lang="en-US" sz="1800" b="1" kern="1200" dirty="0" err="1">
                <a:solidFill>
                  <a:schemeClr val="tx1"/>
                </a:solidFill>
                <a:latin typeface="+mn-lt"/>
                <a:ea typeface="+mn-ea"/>
                <a:cs typeface="+mn-cs"/>
              </a:rPr>
              <a:t>cámaras</a:t>
            </a:r>
            <a:r>
              <a:rPr lang="en-US" sz="1800" b="1" kern="1200" dirty="0">
                <a:solidFill>
                  <a:schemeClr val="tx1"/>
                </a:solidFill>
                <a:latin typeface="+mn-lt"/>
                <a:ea typeface="+mn-ea"/>
                <a:cs typeface="+mn-cs"/>
              </a:rPr>
              <a:t> </a:t>
            </a:r>
            <a:r>
              <a:rPr lang="en-US" sz="1800" b="1" kern="1200" dirty="0" err="1">
                <a:solidFill>
                  <a:schemeClr val="tx1"/>
                </a:solidFill>
                <a:latin typeface="+mn-lt"/>
                <a:ea typeface="+mn-ea"/>
                <a:cs typeface="+mn-cs"/>
              </a:rPr>
              <a:t>en</a:t>
            </a:r>
            <a:r>
              <a:rPr lang="en-US" sz="1800" b="1" kern="1200" dirty="0">
                <a:solidFill>
                  <a:schemeClr val="tx1"/>
                </a:solidFill>
                <a:latin typeface="+mn-lt"/>
                <a:ea typeface="+mn-ea"/>
                <a:cs typeface="+mn-cs"/>
              </a:rPr>
              <a:t> la </a:t>
            </a:r>
            <a:r>
              <a:rPr lang="en-US" sz="1800" b="1" kern="1200" dirty="0" err="1">
                <a:solidFill>
                  <a:schemeClr val="tx1"/>
                </a:solidFill>
                <a:latin typeface="+mn-lt"/>
                <a:ea typeface="+mn-ea"/>
                <a:cs typeface="+mn-cs"/>
              </a:rPr>
              <a:t>sede</a:t>
            </a:r>
            <a:r>
              <a:rPr lang="en-US" sz="1800" b="1" kern="1200" dirty="0">
                <a:solidFill>
                  <a:schemeClr val="tx1"/>
                </a:solidFill>
                <a:latin typeface="+mn-lt"/>
                <a:ea typeface="+mn-ea"/>
                <a:cs typeface="+mn-cs"/>
              </a:rPr>
              <a:t> social.</a:t>
            </a:r>
          </a:p>
          <a:p>
            <a:pPr marL="342900" indent="-228600">
              <a:lnSpc>
                <a:spcPct val="90000"/>
              </a:lnSpc>
              <a:spcAft>
                <a:spcPts val="600"/>
              </a:spcAft>
              <a:buClr>
                <a:schemeClr val="dk1"/>
              </a:buClr>
              <a:buSzPct val="100000"/>
              <a:buFont typeface="Arial" panose="020B0604020202020204" pitchFamily="34" charset="0"/>
              <a:buChar char="•"/>
            </a:pPr>
            <a:r>
              <a:rPr lang="en-US" sz="1800" b="1" kern="1200" dirty="0" err="1">
                <a:solidFill>
                  <a:schemeClr val="tx1"/>
                </a:solidFill>
                <a:latin typeface="+mn-lt"/>
                <a:ea typeface="+mn-ea"/>
                <a:cs typeface="+mn-cs"/>
              </a:rPr>
              <a:t>Mantenimiento</a:t>
            </a:r>
            <a:r>
              <a:rPr lang="en-US" sz="1800" b="1" kern="1200" dirty="0">
                <a:solidFill>
                  <a:schemeClr val="tx1"/>
                </a:solidFill>
                <a:latin typeface="+mn-lt"/>
                <a:ea typeface="+mn-ea"/>
                <a:cs typeface="+mn-cs"/>
              </a:rPr>
              <a:t> y pintura de </a:t>
            </a:r>
            <a:r>
              <a:rPr lang="en-US" sz="1800" b="1" kern="1200" dirty="0" err="1">
                <a:solidFill>
                  <a:schemeClr val="tx1"/>
                </a:solidFill>
                <a:latin typeface="+mn-lt"/>
                <a:ea typeface="+mn-ea"/>
                <a:cs typeface="+mn-cs"/>
              </a:rPr>
              <a:t>los</a:t>
            </a:r>
            <a:r>
              <a:rPr lang="en-US" sz="1800" b="1" kern="1200" dirty="0">
                <a:solidFill>
                  <a:schemeClr val="tx1"/>
                </a:solidFill>
                <a:latin typeface="+mn-lt"/>
                <a:ea typeface="+mn-ea"/>
                <a:cs typeface="+mn-cs"/>
              </a:rPr>
              <a:t> </a:t>
            </a:r>
            <a:r>
              <a:rPr lang="en-US" sz="1800" b="1" kern="1200" dirty="0" err="1">
                <a:solidFill>
                  <a:schemeClr val="tx1"/>
                </a:solidFill>
                <a:latin typeface="+mn-lt"/>
                <a:ea typeface="+mn-ea"/>
                <a:cs typeface="+mn-cs"/>
              </a:rPr>
              <a:t>kioskos</a:t>
            </a:r>
            <a:r>
              <a:rPr lang="en-US" sz="1800" b="1" kern="1200" dirty="0">
                <a:solidFill>
                  <a:schemeClr val="tx1"/>
                </a:solidFill>
                <a:latin typeface="+mn-lt"/>
                <a:ea typeface="+mn-ea"/>
                <a:cs typeface="+mn-cs"/>
              </a:rPr>
              <a:t> y zona de </a:t>
            </a:r>
            <a:r>
              <a:rPr lang="en-US" sz="1800" b="1" kern="1200" dirty="0" err="1">
                <a:solidFill>
                  <a:schemeClr val="tx1"/>
                </a:solidFill>
                <a:latin typeface="+mn-lt"/>
                <a:ea typeface="+mn-ea"/>
                <a:cs typeface="+mn-cs"/>
              </a:rPr>
              <a:t>juegos</a:t>
            </a:r>
            <a:endParaRPr lang="en-US" sz="1800" b="1" kern="1200" dirty="0">
              <a:solidFill>
                <a:schemeClr val="tx1"/>
              </a:solidFill>
              <a:latin typeface="+mn-lt"/>
              <a:ea typeface="+mn-ea"/>
              <a:cs typeface="+mn-cs"/>
            </a:endParaRPr>
          </a:p>
        </p:txBody>
      </p:sp>
      <p:pic>
        <p:nvPicPr>
          <p:cNvPr id="7" name="Imagen 6">
            <a:extLst>
              <a:ext uri="{FF2B5EF4-FFF2-40B4-BE49-F238E27FC236}">
                <a16:creationId xmlns:a16="http://schemas.microsoft.com/office/drawing/2014/main" id="{5A09FF6B-8ADB-754B-B982-C44B2E081A3C}"/>
              </a:ext>
            </a:extLst>
          </p:cNvPr>
          <p:cNvPicPr>
            <a:picLocks noChangeAspect="1"/>
          </p:cNvPicPr>
          <p:nvPr/>
        </p:nvPicPr>
        <p:blipFill rotWithShape="1">
          <a:blip r:embed="rId3"/>
          <a:srcRect l="14133" r="37253" b="-1"/>
          <a:stretch/>
        </p:blipFill>
        <p:spPr>
          <a:xfrm>
            <a:off x="6045200" y="10"/>
            <a:ext cx="3343282" cy="2905636"/>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p:spPr>
      </p:pic>
      <p:pic>
        <p:nvPicPr>
          <p:cNvPr id="9" name="Imagen 8">
            <a:extLst>
              <a:ext uri="{FF2B5EF4-FFF2-40B4-BE49-F238E27FC236}">
                <a16:creationId xmlns:a16="http://schemas.microsoft.com/office/drawing/2014/main" id="{ADEA326A-C1BA-5D53-BD2C-0D0E12F2946A}"/>
              </a:ext>
            </a:extLst>
          </p:cNvPr>
          <p:cNvPicPr>
            <a:picLocks noChangeAspect="1"/>
          </p:cNvPicPr>
          <p:nvPr/>
        </p:nvPicPr>
        <p:blipFill rotWithShape="1">
          <a:blip r:embed="rId4"/>
          <a:srcRect l="25043" r="17815"/>
          <a:stretch/>
        </p:blipFill>
        <p:spPr>
          <a:xfrm>
            <a:off x="6172241"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3" name="Imagen 2">
            <a:extLst>
              <a:ext uri="{FF2B5EF4-FFF2-40B4-BE49-F238E27FC236}">
                <a16:creationId xmlns:a16="http://schemas.microsoft.com/office/drawing/2014/main" id="{0D8EFD4C-BBA6-250B-7322-CC1E8FBDFF45}"/>
              </a:ext>
            </a:extLst>
          </p:cNvPr>
          <p:cNvPicPr>
            <a:picLocks noChangeAspect="1"/>
          </p:cNvPicPr>
          <p:nvPr/>
        </p:nvPicPr>
        <p:blipFill rotWithShape="1">
          <a:blip r:embed="rId5"/>
          <a:srcRect l="3265" r="4656" b="1"/>
          <a:stretch/>
        </p:blipFill>
        <p:spPr>
          <a:xfrm>
            <a:off x="9523005" y="10"/>
            <a:ext cx="2668994" cy="3864758"/>
          </a:xfrm>
          <a:custGeom>
            <a:avLst/>
            <a:gdLst/>
            <a:ahLst/>
            <a:cxnLst/>
            <a:rect l="l" t="t" r="r" b="b"/>
            <a:pathLst>
              <a:path w="2668994" h="3864768">
                <a:moveTo>
                  <a:pt x="1215406" y="0"/>
                </a:moveTo>
                <a:lnTo>
                  <a:pt x="2668994" y="0"/>
                </a:lnTo>
                <a:lnTo>
                  <a:pt x="2668994" y="3754247"/>
                </a:lnTo>
                <a:lnTo>
                  <a:pt x="2614574" y="3774165"/>
                </a:lnTo>
                <a:cubicBezTo>
                  <a:pt x="2425260" y="3833048"/>
                  <a:pt x="2223979" y="3864768"/>
                  <a:pt x="2015289" y="3864768"/>
                </a:cubicBezTo>
                <a:cubicBezTo>
                  <a:pt x="902276" y="3864768"/>
                  <a:pt x="0" y="2962492"/>
                  <a:pt x="0" y="1849479"/>
                </a:cubicBezTo>
                <a:cubicBezTo>
                  <a:pt x="0" y="1084283"/>
                  <a:pt x="426467" y="418692"/>
                  <a:pt x="1054683" y="77425"/>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9A17980B-EC03-1B10-2133-0AA257E9B039}"/>
              </a:ext>
            </a:extLst>
          </p:cNvPr>
          <p:cNvPicPr>
            <a:picLocks noChangeAspect="1"/>
          </p:cNvPicPr>
          <p:nvPr/>
        </p:nvPicPr>
        <p:blipFill rotWithShape="1">
          <a:blip r:embed="rId6"/>
          <a:srcRect t="28493" r="3" b="3"/>
          <a:stretch/>
        </p:blipFill>
        <p:spPr>
          <a:xfrm>
            <a:off x="10404210" y="4001294"/>
            <a:ext cx="1787791" cy="2856706"/>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6">
          <a:extLst>
            <a:ext uri="{FF2B5EF4-FFF2-40B4-BE49-F238E27FC236}">
              <a16:creationId xmlns:a16="http://schemas.microsoft.com/office/drawing/2014/main" id="{B12F2434-8325-DF0C-0486-5D29109DD427}"/>
            </a:ext>
          </a:extLst>
        </p:cNvPr>
        <p:cNvGrpSpPr/>
        <p:nvPr/>
      </p:nvGrpSpPr>
      <p:grpSpPr>
        <a:xfrm>
          <a:off x="0" y="0"/>
          <a:ext cx="0" cy="0"/>
          <a:chOff x="0" y="0"/>
          <a:chExt cx="0" cy="0"/>
        </a:xfrm>
      </p:grpSpPr>
      <p:pic>
        <p:nvPicPr>
          <p:cNvPr id="8" name="Imagen 7" descr="Un grupo de personas de pie sobre pasto&#10;&#10;Descripción generada automáticamente">
            <a:extLst>
              <a:ext uri="{FF2B5EF4-FFF2-40B4-BE49-F238E27FC236}">
                <a16:creationId xmlns:a16="http://schemas.microsoft.com/office/drawing/2014/main" id="{3E83EC1A-71B6-1DFE-83B2-C76207E89B28}"/>
              </a:ext>
            </a:extLst>
          </p:cNvPr>
          <p:cNvPicPr>
            <a:picLocks noChangeAspect="1"/>
          </p:cNvPicPr>
          <p:nvPr/>
        </p:nvPicPr>
        <p:blipFill rotWithShape="1">
          <a:blip r:embed="rId3"/>
          <a:srcRect t="442"/>
          <a:stretch/>
        </p:blipFill>
        <p:spPr>
          <a:xfrm>
            <a:off x="20" y="10"/>
            <a:ext cx="12191980" cy="6857990"/>
          </a:xfrm>
          <a:prstGeom prst="rect">
            <a:avLst/>
          </a:prstGeom>
        </p:spPr>
      </p:pic>
      <p:sp>
        <p:nvSpPr>
          <p:cNvPr id="244" name="Rectangle 24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Google Shape;227;p16">
            <a:extLst>
              <a:ext uri="{FF2B5EF4-FFF2-40B4-BE49-F238E27FC236}">
                <a16:creationId xmlns:a16="http://schemas.microsoft.com/office/drawing/2014/main" id="{94458D7D-8608-493B-2E53-0BE93E687ED1}"/>
              </a:ext>
            </a:extLst>
          </p:cNvPr>
          <p:cNvSpPr txBox="1">
            <a:spLocks noGrp="1"/>
          </p:cNvSpPr>
          <p:nvPr>
            <p:ph type="ctrTitle"/>
          </p:nvPr>
        </p:nvSpPr>
        <p:spPr>
          <a:xfrm>
            <a:off x="523875" y="5317240"/>
            <a:ext cx="11210925" cy="744836"/>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ct val="100000"/>
            </a:pPr>
            <a:r>
              <a:rPr lang="en-US" sz="3600" b="1" kern="1200">
                <a:solidFill>
                  <a:schemeClr val="tx1">
                    <a:lumMod val="85000"/>
                    <a:lumOff val="15000"/>
                  </a:schemeClr>
                </a:solidFill>
                <a:latin typeface="+mj-lt"/>
                <a:ea typeface="+mj-ea"/>
                <a:cs typeface="+mj-cs"/>
              </a:rPr>
              <a:t>JUEGOS NACIONALES</a:t>
            </a:r>
            <a:endParaRPr lang="en-US" sz="3600" kern="1200">
              <a:solidFill>
                <a:schemeClr val="tx1">
                  <a:lumMod val="85000"/>
                  <a:lumOff val="15000"/>
                </a:schemeClr>
              </a:solidFill>
              <a:latin typeface="+mj-lt"/>
              <a:ea typeface="+mj-ea"/>
              <a:cs typeface="+mj-cs"/>
            </a:endParaRPr>
          </a:p>
        </p:txBody>
      </p:sp>
      <p:cxnSp>
        <p:nvCxnSpPr>
          <p:cNvPr id="243" name="Straight Connector 24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69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27"/>
                                        </p:tgtEl>
                                        <p:attrNameLst>
                                          <p:attrName>style.visibility</p:attrName>
                                        </p:attrNameLst>
                                      </p:cBhvr>
                                      <p:to>
                                        <p:strVal val="visible"/>
                                      </p:to>
                                    </p:set>
                                    <p:animEffect transition="in" filter="fade">
                                      <p:cBhvr>
                                        <p:cTn id="7" dur="4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6"/>
        <p:cNvGrpSpPr/>
        <p:nvPr/>
      </p:nvGrpSpPr>
      <p:grpSpPr>
        <a:xfrm>
          <a:off x="0" y="0"/>
          <a:ext cx="0" cy="0"/>
          <a:chOff x="0" y="0"/>
          <a:chExt cx="0" cy="0"/>
        </a:xfrm>
      </p:grpSpPr>
      <p:sp useBgFill="1">
        <p:nvSpPr>
          <p:cNvPr id="241" name="Rectangle 240">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9AFA11AF-8079-6308-D4D9-8AB7E9C30347}"/>
              </a:ext>
            </a:extLst>
          </p:cNvPr>
          <p:cNvPicPr>
            <a:picLocks noChangeAspect="1"/>
          </p:cNvPicPr>
          <p:nvPr/>
        </p:nvPicPr>
        <p:blipFill rotWithShape="1">
          <a:blip r:embed="rId3"/>
          <a:srcRect l="12974" r="20360"/>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27" name="Google Shape;227;p16"/>
          <p:cNvSpPr txBox="1">
            <a:spLocks noGrp="1"/>
          </p:cNvSpPr>
          <p:nvPr>
            <p:ph type="ctrTitle"/>
          </p:nvPr>
        </p:nvSpPr>
        <p:spPr>
          <a:xfrm>
            <a:off x="629314" y="5506065"/>
            <a:ext cx="6931319" cy="1139233"/>
          </a:xfrm>
          <a:prstGeom prst="rect">
            <a:avLst/>
          </a:prstGeom>
        </p:spPr>
        <p:txBody>
          <a:bodyPr spcFirstLastPara="1" vert="horz" lIns="91440" tIns="45720" rIns="91440" bIns="45720" rtlCol="0" anchor="b" anchorCtr="0">
            <a:normAutofit/>
          </a:bodyPr>
          <a:lstStyle/>
          <a:p>
            <a:pPr marL="0" lvl="0" indent="0" algn="l">
              <a:spcBef>
                <a:spcPct val="0"/>
              </a:spcBef>
              <a:spcAft>
                <a:spcPts val="0"/>
              </a:spcAft>
              <a:buClr>
                <a:schemeClr val="dk1"/>
              </a:buClr>
              <a:buSzPct val="100000"/>
            </a:pPr>
            <a:r>
              <a:rPr lang="en-US" sz="3100" b="1" kern="1200" dirty="0">
                <a:solidFill>
                  <a:schemeClr val="tx1">
                    <a:lumMod val="85000"/>
                    <a:lumOff val="15000"/>
                  </a:schemeClr>
                </a:solidFill>
                <a:latin typeface="+mj-lt"/>
                <a:ea typeface="+mj-ea"/>
                <a:cs typeface="+mj-cs"/>
              </a:rPr>
              <a:t>JUEGOS NACIONALES DE ESQUI</a:t>
            </a:r>
            <a:br>
              <a:rPr lang="en-US" sz="3100" b="1" kern="1200" dirty="0">
                <a:solidFill>
                  <a:schemeClr val="tx1">
                    <a:lumMod val="85000"/>
                    <a:lumOff val="15000"/>
                  </a:schemeClr>
                </a:solidFill>
                <a:latin typeface="+mj-lt"/>
                <a:ea typeface="+mj-ea"/>
                <a:cs typeface="+mj-cs"/>
              </a:rPr>
            </a:br>
            <a:endParaRPr lang="en-US" sz="3100" kern="1200" dirty="0">
              <a:solidFill>
                <a:schemeClr val="tx1">
                  <a:lumMod val="85000"/>
                  <a:lumOff val="15000"/>
                </a:schemeClr>
              </a:solidFill>
              <a:latin typeface="+mj-lt"/>
              <a:ea typeface="+mj-ea"/>
              <a:cs typeface="+mj-cs"/>
            </a:endParaRPr>
          </a:p>
        </p:txBody>
      </p:sp>
      <p:pic>
        <p:nvPicPr>
          <p:cNvPr id="5" name="Imagen 4">
            <a:extLst>
              <a:ext uri="{FF2B5EF4-FFF2-40B4-BE49-F238E27FC236}">
                <a16:creationId xmlns:a16="http://schemas.microsoft.com/office/drawing/2014/main" id="{55517F8D-8097-07E3-18B2-5055EDA3BBBE}"/>
              </a:ext>
            </a:extLst>
          </p:cNvPr>
          <p:cNvPicPr>
            <a:picLocks noChangeAspect="1"/>
          </p:cNvPicPr>
          <p:nvPr/>
        </p:nvPicPr>
        <p:blipFill rotWithShape="1">
          <a:blip r:embed="rId4"/>
          <a:srcRect l="5621" r="20830" b="1"/>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75738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5"/>
        <p:cNvGrpSpPr/>
        <p:nvPr/>
      </p:nvGrpSpPr>
      <p:grpSpPr>
        <a:xfrm>
          <a:off x="0" y="0"/>
          <a:ext cx="0" cy="0"/>
          <a:chOff x="0" y="0"/>
          <a:chExt cx="0" cy="0"/>
        </a:xfrm>
      </p:grpSpPr>
      <p:sp>
        <p:nvSpPr>
          <p:cNvPr id="241" name="Rectangle 24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Freeform: Shape 24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Rectangle 24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reeform: Shape 24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1" name="Isosceles Triangle 25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Isosceles Triangle 25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Google Shape;236;p17"/>
          <p:cNvSpPr txBox="1"/>
          <p:nvPr/>
        </p:nvSpPr>
        <p:spPr>
          <a:xfrm>
            <a:off x="2533727" y="1910934"/>
            <a:ext cx="4051007" cy="1217519"/>
          </a:xfrm>
          <a:prstGeom prst="rect">
            <a:avLst/>
          </a:prstGeom>
          <a:noFill/>
          <a:ln>
            <a:noFill/>
          </a:ln>
        </p:spPr>
        <p:txBody>
          <a:bodyPr spcFirstLastPara="1" wrap="square" lIns="91425" tIns="45700" rIns="91425" bIns="45700" anchor="b" anchorCtr="0">
            <a:normAutofit fontScale="97500"/>
          </a:bodyPr>
          <a:lstStyle/>
          <a:p>
            <a:pPr marL="857250" marR="0" lvl="0" indent="-683895" algn="l" rtl="0">
              <a:lnSpc>
                <a:spcPct val="90000"/>
              </a:lnSpc>
              <a:spcBef>
                <a:spcPts val="0"/>
              </a:spcBef>
              <a:spcAft>
                <a:spcPts val="0"/>
              </a:spcAft>
              <a:buClr>
                <a:schemeClr val="dk1"/>
              </a:buClr>
              <a:buSzPct val="100000"/>
              <a:buFont typeface="Arial"/>
              <a:buNone/>
            </a:pPr>
            <a:endParaRPr sz="2800" b="1">
              <a:solidFill>
                <a:schemeClr val="dk1"/>
              </a:solidFill>
              <a:latin typeface="Calibri"/>
              <a:ea typeface="Calibri"/>
              <a:cs typeface="Calibri"/>
              <a:sym typeface="Calibri"/>
            </a:endParaRPr>
          </a:p>
        </p:txBody>
      </p:sp>
      <p:sp>
        <p:nvSpPr>
          <p:cNvPr id="5" name="CuadroTexto 4">
            <a:extLst>
              <a:ext uri="{FF2B5EF4-FFF2-40B4-BE49-F238E27FC236}">
                <a16:creationId xmlns:a16="http://schemas.microsoft.com/office/drawing/2014/main" id="{0BB1794C-1234-48B3-8718-E53ADC1708A0}"/>
              </a:ext>
            </a:extLst>
          </p:cNvPr>
          <p:cNvSpPr txBox="1"/>
          <p:nvPr/>
        </p:nvSpPr>
        <p:spPr>
          <a:xfrm>
            <a:off x="5255581" y="3266984"/>
            <a:ext cx="6015952" cy="2291522"/>
          </a:xfrm>
          <a:prstGeom prst="rect">
            <a:avLst/>
          </a:prstGeom>
          <a:noFill/>
        </p:spPr>
        <p:txBody>
          <a:bodyPr wrap="square">
            <a:normAutofit/>
          </a:bodyPr>
          <a:lstStyle/>
          <a:p>
            <a:pPr algn="just">
              <a:lnSpc>
                <a:spcPct val="110000"/>
              </a:lnSpc>
              <a:spcAft>
                <a:spcPts val="600"/>
              </a:spcAft>
            </a:pPr>
            <a:r>
              <a:rPr lang="es-CO" sz="2000" b="1" dirty="0">
                <a:solidFill>
                  <a:srgbClr val="000000"/>
                </a:solidFill>
                <a:effectLst/>
                <a:latin typeface="Roboto Regular"/>
                <a:ea typeface="Roboto Regular"/>
                <a:cs typeface="Roboto Regular"/>
              </a:rPr>
              <a:t>Agradecemos a los empleados, a las señoras Contadora y Revisora </a:t>
            </a:r>
            <a:r>
              <a:rPr lang="es-CO" sz="2000" b="1" dirty="0">
                <a:latin typeface="Roboto Regular"/>
                <a:ea typeface="Roboto Regular"/>
                <a:cs typeface="Roboto Regular"/>
              </a:rPr>
              <a:t>F</a:t>
            </a:r>
            <a:r>
              <a:rPr lang="es-CO" sz="2000" b="1" dirty="0">
                <a:solidFill>
                  <a:srgbClr val="000000"/>
                </a:solidFill>
                <a:effectLst/>
                <a:latin typeface="Roboto Regular"/>
                <a:ea typeface="Roboto Regular"/>
                <a:cs typeface="Roboto Regular"/>
              </a:rPr>
              <a:t>iscal, así como también a los miembros de la Junta Directiva por su compromiso y entrega durante este año. Sin su colaboración y participación no hubiera sido posible nuestra gestión.</a:t>
            </a:r>
          </a:p>
        </p:txBody>
      </p:sp>
      <p:pic>
        <p:nvPicPr>
          <p:cNvPr id="6" name="3 Imagen">
            <a:extLst>
              <a:ext uri="{FF2B5EF4-FFF2-40B4-BE49-F238E27FC236}">
                <a16:creationId xmlns:a16="http://schemas.microsoft.com/office/drawing/2014/main" id="{C7B5479F-8602-2D22-B4E2-4B6EB9E2D7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418" y="1294853"/>
            <a:ext cx="3827226" cy="4569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Gráfico 8" descr="Crecimiento empresarial con relleno sólido">
            <a:extLst>
              <a:ext uri="{FF2B5EF4-FFF2-40B4-BE49-F238E27FC236}">
                <a16:creationId xmlns:a16="http://schemas.microsoft.com/office/drawing/2014/main" id="{C26D7D93-1364-460E-E29F-F0F3E33036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9192" y="704434"/>
            <a:ext cx="2390917" cy="2390917"/>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5"/>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56" name="Freeform: Shape 255">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8" name="Freeform: Shape 257">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Imagen 2">
            <a:extLst>
              <a:ext uri="{FF2B5EF4-FFF2-40B4-BE49-F238E27FC236}">
                <a16:creationId xmlns:a16="http://schemas.microsoft.com/office/drawing/2014/main" id="{38D0DADB-B6C3-F4B8-F804-21B2423E341C}"/>
              </a:ext>
            </a:extLst>
          </p:cNvPr>
          <p:cNvPicPr>
            <a:picLocks noChangeAspect="1"/>
          </p:cNvPicPr>
          <p:nvPr/>
        </p:nvPicPr>
        <p:blipFill rotWithShape="1">
          <a:blip r:embed="rId3"/>
          <a:srcRect t="18526" r="2" b="9985"/>
          <a:stretch/>
        </p:blipFill>
        <p:spPr>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260" name="Freeform: Shape 259">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Imagen 1">
            <a:extLst>
              <a:ext uri="{FF2B5EF4-FFF2-40B4-BE49-F238E27FC236}">
                <a16:creationId xmlns:a16="http://schemas.microsoft.com/office/drawing/2014/main" id="{54E7BC54-2F10-3415-E952-BBC3CAAD360B}"/>
              </a:ext>
            </a:extLst>
          </p:cNvPr>
          <p:cNvPicPr>
            <a:picLocks noChangeAspect="1"/>
          </p:cNvPicPr>
          <p:nvPr/>
        </p:nvPicPr>
        <p:blipFill rotWithShape="1">
          <a:blip r:embed="rId4"/>
          <a:srcRect t="24389" r="-1" b="-1"/>
          <a:stretch/>
        </p:blipFill>
        <p:spPr>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262" name="Freeform: Shape 261">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960144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a:extLst>
            <a:ext uri="{FF2B5EF4-FFF2-40B4-BE49-F238E27FC236}">
              <a16:creationId xmlns:a16="http://schemas.microsoft.com/office/drawing/2014/main" id="{34B2ABDD-3C6C-3442-16FD-EB4FB73F1F8B}"/>
            </a:ext>
          </a:extLst>
        </p:cNvPr>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8DCE8F04-0403-38D1-668C-7F94F95DC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84;p1">
            <a:extLst>
              <a:ext uri="{FF2B5EF4-FFF2-40B4-BE49-F238E27FC236}">
                <a16:creationId xmlns:a16="http://schemas.microsoft.com/office/drawing/2014/main" id="{29567A53-12F7-AB34-A576-E0DB6E3E5819}"/>
              </a:ext>
            </a:extLst>
          </p:cNvPr>
          <p:cNvSpPr txBox="1">
            <a:spLocks noGrp="1"/>
          </p:cNvSpPr>
          <p:nvPr>
            <p:ph type="ctrTitle"/>
          </p:nvPr>
        </p:nvSpPr>
        <p:spPr>
          <a:xfrm>
            <a:off x="5596501" y="489509"/>
            <a:ext cx="5754896" cy="660866"/>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ct val="100000"/>
            </a:pPr>
            <a:r>
              <a:rPr lang="en-US" sz="2000" b="1" kern="1200" dirty="0">
                <a:solidFill>
                  <a:schemeClr val="tx1"/>
                </a:solidFill>
                <a:latin typeface="+mj-lt"/>
                <a:ea typeface="+mj-ea"/>
                <a:cs typeface="+mj-cs"/>
              </a:rPr>
              <a:t>INFORME DE PRESIDENCIA Y JUNTA DIRECTIVA</a:t>
            </a:r>
            <a:endParaRPr lang="en-US" sz="2000" kern="1200" dirty="0">
              <a:solidFill>
                <a:schemeClr val="tx1"/>
              </a:solidFill>
              <a:latin typeface="+mj-lt"/>
              <a:ea typeface="+mj-ea"/>
              <a:cs typeface="+mj-cs"/>
            </a:endParaRPr>
          </a:p>
        </p:txBody>
      </p:sp>
      <p:pic>
        <p:nvPicPr>
          <p:cNvPr id="3" name="3 Imagen">
            <a:extLst>
              <a:ext uri="{FF2B5EF4-FFF2-40B4-BE49-F238E27FC236}">
                <a16:creationId xmlns:a16="http://schemas.microsoft.com/office/drawing/2014/main" id="{69E26E93-1FF0-25AA-23F9-8942F5652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17" y="905887"/>
            <a:ext cx="3843309" cy="4589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uadroTexto 1">
            <a:extLst>
              <a:ext uri="{FF2B5EF4-FFF2-40B4-BE49-F238E27FC236}">
                <a16:creationId xmlns:a16="http://schemas.microsoft.com/office/drawing/2014/main" id="{1B9C84F6-B75F-C7CE-3625-AA159EA8FFDF}"/>
              </a:ext>
            </a:extLst>
          </p:cNvPr>
          <p:cNvSpPr txBox="1"/>
          <p:nvPr/>
        </p:nvSpPr>
        <p:spPr>
          <a:xfrm>
            <a:off x="5596502" y="2405894"/>
            <a:ext cx="5754896" cy="3197464"/>
          </a:xfrm>
          <a:prstGeom prst="rect">
            <a:avLst/>
          </a:prstGeom>
        </p:spPr>
        <p:txBody>
          <a:bodyPr vert="horz" lIns="91440" tIns="45720" rIns="91440" bIns="45720" rtlCol="0" anchor="t">
            <a:normAutofit/>
          </a:bodyPr>
          <a:lstStyle/>
          <a:p>
            <a:pPr>
              <a:lnSpc>
                <a:spcPct val="90000"/>
              </a:lnSpc>
              <a:spcAft>
                <a:spcPts val="600"/>
              </a:spcAft>
            </a:pPr>
            <a:endParaRPr lang="en-US" sz="1800" kern="1200" dirty="0">
              <a:solidFill>
                <a:schemeClr val="tx1"/>
              </a:solidFill>
              <a:effectLst/>
              <a:latin typeface="+mn-lt"/>
              <a:ea typeface="+mn-ea"/>
              <a:cs typeface="+mn-cs"/>
            </a:endParaRPr>
          </a:p>
        </p:txBody>
      </p:sp>
      <p:sp>
        <p:nvSpPr>
          <p:cNvPr id="91" name="Rectangle 90">
            <a:extLst>
              <a:ext uri="{FF2B5EF4-FFF2-40B4-BE49-F238E27FC236}">
                <a16:creationId xmlns:a16="http://schemas.microsoft.com/office/drawing/2014/main" id="{E4B41F49-BFC1-2C15-EB2C-39E15C3D9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EBD73E2-E470-3275-D6EF-969776585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580B4EA2-962B-B6B1-7D3F-814FBE79C40D}"/>
              </a:ext>
            </a:extLst>
          </p:cNvPr>
          <p:cNvSpPr txBox="1"/>
          <p:nvPr/>
        </p:nvSpPr>
        <p:spPr>
          <a:xfrm>
            <a:off x="5102942" y="1327355"/>
            <a:ext cx="6951405" cy="4810548"/>
          </a:xfrm>
          <a:prstGeom prst="rect">
            <a:avLst/>
          </a:prstGeom>
          <a:noFill/>
        </p:spPr>
        <p:txBody>
          <a:bodyPr wrap="square">
            <a:spAutoFit/>
          </a:bodyPr>
          <a:lstStyle/>
          <a:p>
            <a:pPr algn="just">
              <a:lnSpc>
                <a:spcPct val="90000"/>
              </a:lnSpc>
              <a:spcAft>
                <a:spcPts val="600"/>
              </a:spcAft>
            </a:pPr>
            <a:r>
              <a:rPr lang="es-CO" sz="1800" kern="1200" dirty="0">
                <a:solidFill>
                  <a:srgbClr val="000000"/>
                </a:solidFill>
                <a:effectLst/>
                <a:latin typeface="Arial" panose="020B0604020202020204" pitchFamily="34" charset="0"/>
                <a:ea typeface="Times New Roman" panose="02020603050405020304" pitchFamily="18" charset="0"/>
              </a:rPr>
              <a:t>Será labor de la nueva junta que hoy se elige velar porque se conserve y ojalá se incremente el valor patrimonial de nuestro Club. Antes de entregar nuestros cargos, estaremos dejando una propuesta para reducir el valor de los costos laborales y en especial, las horas extras. Para la implementación de dicha propuesta, vamos a necesitar de la colaboración y entendimiento de todos los socios.</a:t>
            </a:r>
            <a:endParaRPr lang="es-CO" sz="1800" dirty="0">
              <a:effectLst/>
              <a:latin typeface="Times New Roman" panose="02020603050405020304" pitchFamily="18" charset="0"/>
              <a:ea typeface="Times New Roman" panose="02020603050405020304" pitchFamily="18" charset="0"/>
            </a:endParaRPr>
          </a:p>
          <a:p>
            <a:pPr algn="just">
              <a:lnSpc>
                <a:spcPct val="90000"/>
              </a:lnSpc>
              <a:spcAft>
                <a:spcPts val="600"/>
              </a:spcAft>
            </a:pPr>
            <a:r>
              <a:rPr lang="es-CO" sz="1800" kern="1200" dirty="0">
                <a:solidFill>
                  <a:srgbClr val="000000"/>
                </a:solidFill>
                <a:effectLst/>
                <a:latin typeface="Arial" panose="020B0604020202020204" pitchFamily="34" charset="0"/>
                <a:ea typeface="Times New Roman" panose="02020603050405020304" pitchFamily="18" charset="0"/>
              </a:rPr>
              <a:t>Uno de los puntos que deseo resaltar es la convivencia. Hemos sido un Club que ha crecido soportado en la amistad, el compañerismo, la colaboración y las buenas costumbres. No podemos abandonar estos comportamientos para que nuestro Club siga siendo, como hasta ahora: un lugar de sano esparcimiento, relajación y práctica de deportes.</a:t>
            </a:r>
            <a:endParaRPr lang="es-CO" sz="1800" dirty="0">
              <a:effectLst/>
              <a:latin typeface="Times New Roman" panose="02020603050405020304" pitchFamily="18" charset="0"/>
              <a:ea typeface="Times New Roman" panose="02020603050405020304" pitchFamily="18" charset="0"/>
            </a:endParaRPr>
          </a:p>
          <a:p>
            <a:pPr algn="just">
              <a:lnSpc>
                <a:spcPct val="90000"/>
              </a:lnSpc>
              <a:spcAft>
                <a:spcPts val="600"/>
              </a:spcAft>
            </a:pPr>
            <a:r>
              <a:rPr lang="es-CO" sz="1800" kern="1200" dirty="0">
                <a:solidFill>
                  <a:srgbClr val="000000"/>
                </a:solidFill>
                <a:effectLst/>
                <a:latin typeface="Arial" panose="020B0604020202020204" pitchFamily="34" charset="0"/>
                <a:ea typeface="Times New Roman" panose="02020603050405020304" pitchFamily="18" charset="0"/>
              </a:rPr>
              <a:t>A los próximos miembros de junta, nuestros mejores deseos por el éxito de su gestión. Pueden contar con toda la colaboración de los que hoy nos retiramos, con la seguridad de que nuestra única motivación es que el Club siempre sea “nuestro destino favorito”.</a:t>
            </a:r>
            <a:endParaRPr lang="es-CO" sz="1800" dirty="0">
              <a:effectLst/>
              <a:latin typeface="Times New Roman" panose="02020603050405020304" pitchFamily="18" charset="0"/>
              <a:ea typeface="Times New Roman" panose="02020603050405020304" pitchFamily="18" charset="0"/>
            </a:endParaRPr>
          </a:p>
          <a:p>
            <a:pPr algn="just">
              <a:lnSpc>
                <a:spcPct val="90000"/>
              </a:lnSpc>
              <a:spcAft>
                <a:spcPts val="600"/>
              </a:spcAft>
            </a:pPr>
            <a:r>
              <a:rPr lang="es-CO" sz="1800" kern="1200" dirty="0">
                <a:solidFill>
                  <a:srgbClr val="000000"/>
                </a:solidFill>
                <a:effectLst/>
                <a:latin typeface="Arial" panose="020B0604020202020204" pitchFamily="34" charset="0"/>
                <a:ea typeface="Times New Roman" panose="02020603050405020304" pitchFamily="18" charset="0"/>
              </a:rPr>
              <a:t>Mil y mil gracias!</a:t>
            </a:r>
            <a:endParaRPr lang="es-CO"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91022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84;p1"/>
          <p:cNvSpPr txBox="1">
            <a:spLocks noGrp="1"/>
          </p:cNvSpPr>
          <p:nvPr>
            <p:ph type="ctrTitle"/>
          </p:nvPr>
        </p:nvSpPr>
        <p:spPr>
          <a:xfrm>
            <a:off x="5596501" y="489508"/>
            <a:ext cx="5754896" cy="1667569"/>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ct val="100000"/>
            </a:pPr>
            <a:r>
              <a:rPr lang="en-US" sz="3700" b="1" kern="1200" dirty="0">
                <a:solidFill>
                  <a:schemeClr val="tx1"/>
                </a:solidFill>
                <a:latin typeface="+mj-lt"/>
                <a:ea typeface="+mj-ea"/>
                <a:cs typeface="+mj-cs"/>
              </a:rPr>
              <a:t>INFORME DE PRESIDENCIA Y JUNTA DIRECTIVA</a:t>
            </a:r>
            <a:endParaRPr lang="en-US" sz="3700" kern="1200" dirty="0">
              <a:solidFill>
                <a:schemeClr val="tx1"/>
              </a:solidFill>
              <a:latin typeface="+mj-lt"/>
              <a:ea typeface="+mj-ea"/>
              <a:cs typeface="+mj-cs"/>
            </a:endParaRPr>
          </a:p>
        </p:txBody>
      </p:sp>
      <p:pic>
        <p:nvPicPr>
          <p:cNvPr id="3" name="3 Imagen">
            <a:extLst>
              <a:ext uri="{FF2B5EF4-FFF2-40B4-BE49-F238E27FC236}">
                <a16:creationId xmlns:a16="http://schemas.microsoft.com/office/drawing/2014/main" id="{4DEE734D-2FFE-0F97-88BA-010F25F09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558" y="918640"/>
            <a:ext cx="3843309" cy="4589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uadroTexto 1">
            <a:extLst>
              <a:ext uri="{FF2B5EF4-FFF2-40B4-BE49-F238E27FC236}">
                <a16:creationId xmlns:a16="http://schemas.microsoft.com/office/drawing/2014/main" id="{8A4151D4-13C8-2748-5D0A-B3BB964EE0C7}"/>
              </a:ext>
            </a:extLst>
          </p:cNvPr>
          <p:cNvSpPr txBox="1"/>
          <p:nvPr/>
        </p:nvSpPr>
        <p:spPr>
          <a:xfrm>
            <a:off x="5596502" y="2405894"/>
            <a:ext cx="5754896" cy="2139473"/>
          </a:xfrm>
          <a:prstGeom prst="rect">
            <a:avLst/>
          </a:prstGeom>
        </p:spPr>
        <p:txBody>
          <a:bodyPr vert="horz" lIns="91440" tIns="45720" rIns="91440" bIns="45720" rtlCol="0" anchor="t">
            <a:normAutofit/>
          </a:bodyPr>
          <a:lstStyle/>
          <a:p>
            <a:pPr>
              <a:lnSpc>
                <a:spcPct val="90000"/>
              </a:lnSpc>
              <a:spcAft>
                <a:spcPts val="600"/>
              </a:spcAft>
            </a:pPr>
            <a:r>
              <a:rPr lang="en-US" sz="2400" kern="1200" dirty="0">
                <a:solidFill>
                  <a:schemeClr val="tx1"/>
                </a:solidFill>
                <a:latin typeface="+mn-lt"/>
                <a:ea typeface="+mn-ea"/>
                <a:cs typeface="+mn-cs"/>
              </a:rPr>
              <a:t>A continuación </a:t>
            </a:r>
            <a:r>
              <a:rPr lang="en-US" sz="2400" kern="1200" dirty="0" err="1">
                <a:solidFill>
                  <a:schemeClr val="tx1"/>
                </a:solidFill>
                <a:latin typeface="+mn-lt"/>
                <a:ea typeface="+mn-ea"/>
                <a:cs typeface="+mn-cs"/>
              </a:rPr>
              <a:t>relacionaremos</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algunas</a:t>
            </a:r>
            <a:r>
              <a:rPr lang="en-US" sz="2400" kern="1200" dirty="0">
                <a:solidFill>
                  <a:schemeClr val="tx1"/>
                </a:solidFill>
                <a:latin typeface="+mn-lt"/>
                <a:ea typeface="+mn-ea"/>
                <a:cs typeface="+mn-cs"/>
              </a:rPr>
              <a:t> de las </a:t>
            </a:r>
            <a:r>
              <a:rPr lang="en-US" sz="2400" kern="1200" dirty="0" err="1">
                <a:solidFill>
                  <a:schemeClr val="tx1"/>
                </a:solidFill>
                <a:latin typeface="+mn-lt"/>
                <a:ea typeface="+mn-ea"/>
                <a:cs typeface="+mn-cs"/>
              </a:rPr>
              <a:t>obras</a:t>
            </a:r>
            <a:r>
              <a:rPr lang="en-US" sz="2400" kern="1200" dirty="0">
                <a:solidFill>
                  <a:schemeClr val="tx1"/>
                </a:solidFill>
                <a:latin typeface="+mn-lt"/>
                <a:ea typeface="+mn-ea"/>
                <a:cs typeface="+mn-cs"/>
              </a:rPr>
              <a:t> y </a:t>
            </a:r>
            <a:r>
              <a:rPr lang="en-US" sz="2400" kern="1200" dirty="0" err="1">
                <a:solidFill>
                  <a:schemeClr val="tx1"/>
                </a:solidFill>
                <a:latin typeface="+mn-lt"/>
                <a:ea typeface="+mn-ea"/>
                <a:cs typeface="+mn-cs"/>
              </a:rPr>
              <a:t>reparaciones</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locativas</a:t>
            </a:r>
            <a:r>
              <a:rPr lang="en-US" sz="2400" kern="1200" dirty="0">
                <a:solidFill>
                  <a:schemeClr val="tx1"/>
                </a:solidFill>
                <a:latin typeface="+mn-lt"/>
                <a:ea typeface="+mn-ea"/>
                <a:cs typeface="+mn-cs"/>
              </a:rPr>
              <a:t> mas </a:t>
            </a:r>
            <a:r>
              <a:rPr lang="en-US" sz="2400" kern="1200" dirty="0" err="1">
                <a:solidFill>
                  <a:schemeClr val="tx1"/>
                </a:solidFill>
                <a:latin typeface="+mn-lt"/>
                <a:ea typeface="+mn-ea"/>
                <a:cs typeface="+mn-cs"/>
              </a:rPr>
              <a:t>importantes</a:t>
            </a:r>
            <a:r>
              <a:rPr lang="en-US" sz="2400" kern="1200" dirty="0">
                <a:solidFill>
                  <a:schemeClr val="tx1"/>
                </a:solidFill>
                <a:latin typeface="+mn-lt"/>
                <a:ea typeface="+mn-ea"/>
                <a:cs typeface="+mn-cs"/>
              </a:rPr>
              <a:t> que se </a:t>
            </a:r>
            <a:r>
              <a:rPr lang="en-US" sz="2400" kern="1200" dirty="0" err="1">
                <a:solidFill>
                  <a:schemeClr val="tx1"/>
                </a:solidFill>
                <a:latin typeface="+mn-lt"/>
                <a:ea typeface="+mn-ea"/>
                <a:cs typeface="+mn-cs"/>
              </a:rPr>
              <a:t>realizaron</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durante</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el</a:t>
            </a:r>
            <a:r>
              <a:rPr lang="en-US" sz="2400" kern="1200" dirty="0">
                <a:solidFill>
                  <a:schemeClr val="tx1"/>
                </a:solidFill>
                <a:latin typeface="+mn-lt"/>
                <a:ea typeface="+mn-ea"/>
                <a:cs typeface="+mn-cs"/>
              </a:rPr>
              <a:t> 2023.</a:t>
            </a:r>
          </a:p>
        </p:txBody>
      </p:sp>
      <p:sp>
        <p:nvSpPr>
          <p:cNvPr id="91" name="Rectangle 9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366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7"/>
        <p:cNvGrpSpPr/>
        <p:nvPr/>
      </p:nvGrpSpPr>
      <p:grpSpPr>
        <a:xfrm>
          <a:off x="0" y="0"/>
          <a:ext cx="0" cy="0"/>
          <a:chOff x="0" y="0"/>
          <a:chExt cx="0" cy="0"/>
        </a:xfrm>
      </p:grpSpPr>
      <p:pic>
        <p:nvPicPr>
          <p:cNvPr id="221" name="Google Shape;221;p15"/>
          <p:cNvPicPr preferRelativeResize="0"/>
          <p:nvPr/>
        </p:nvPicPr>
        <p:blipFill rotWithShape="1">
          <a:blip r:embed="rId3"/>
          <a:srcRect t="22515" b="2486"/>
          <a:stretch/>
        </p:blipFill>
        <p:spPr>
          <a:xfrm>
            <a:off x="0" y="-11422"/>
            <a:ext cx="12192000" cy="6857990"/>
          </a:xfrm>
          <a:prstGeom prst="rect">
            <a:avLst/>
          </a:prstGeom>
          <a:solidFill>
            <a:srgbClr val="ECECEC"/>
          </a:solidFill>
        </p:spPr>
      </p:pic>
      <p:sp>
        <p:nvSpPr>
          <p:cNvPr id="22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18" name="Google Shape;218;p15"/>
          <p:cNvSpPr txBox="1">
            <a:spLocks noGrp="1"/>
          </p:cNvSpPr>
          <p:nvPr>
            <p:ph type="ctrTitle"/>
          </p:nvPr>
        </p:nvSpPr>
        <p:spPr>
          <a:xfrm>
            <a:off x="709448" y="1913950"/>
            <a:ext cx="4204137" cy="1342754"/>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ct val="100000"/>
            </a:pPr>
            <a:r>
              <a:rPr lang="en-US" sz="3600" b="1" kern="1200" dirty="0">
                <a:solidFill>
                  <a:schemeClr val="tx1"/>
                </a:solidFill>
                <a:latin typeface="+mj-lt"/>
                <a:ea typeface="+mj-ea"/>
                <a:cs typeface="+mj-cs"/>
              </a:rPr>
              <a:t>ENERO 2023</a:t>
            </a:r>
            <a:endParaRPr lang="en-US" sz="3600" kern="1200" dirty="0">
              <a:solidFill>
                <a:schemeClr val="tx1"/>
              </a:solidFill>
              <a:latin typeface="+mj-lt"/>
              <a:ea typeface="+mj-ea"/>
              <a:cs typeface="+mj-cs"/>
            </a:endParaRPr>
          </a:p>
        </p:txBody>
      </p:sp>
      <p:cxnSp>
        <p:nvCxnSpPr>
          <p:cNvPr id="228" name="Straight Connector 22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19" name="Google Shape;219;p15"/>
          <p:cNvSpPr txBox="1"/>
          <p:nvPr/>
        </p:nvSpPr>
        <p:spPr>
          <a:xfrm>
            <a:off x="525516" y="3417573"/>
            <a:ext cx="4593021" cy="2619839"/>
          </a:xfrm>
          <a:prstGeom prst="rect">
            <a:avLst/>
          </a:prstGeom>
        </p:spPr>
        <p:txBody>
          <a:bodyPr spcFirstLastPara="1" vert="horz" lIns="91440" tIns="45720" rIns="91440" bIns="45720" rtlCol="0" anchor="ctr" anchorCtr="0">
            <a:normAutofit fontScale="92500" lnSpcReduction="10000"/>
          </a:bodyPr>
          <a:lstStyle/>
          <a:p>
            <a:pPr marL="0" marR="0" lvl="0" indent="-228600">
              <a:lnSpc>
                <a:spcPct val="90000"/>
              </a:lnSpc>
              <a:spcBef>
                <a:spcPts val="0"/>
              </a:spcBef>
              <a:spcAft>
                <a:spcPts val="600"/>
              </a:spcAft>
              <a:buClr>
                <a:schemeClr val="dk1"/>
              </a:buClr>
              <a:buSzPts val="2000"/>
              <a:buFont typeface="Arial" panose="020B0604020202020204" pitchFamily="34" charset="0"/>
              <a:buChar char="•"/>
            </a:pPr>
            <a:r>
              <a:rPr lang="en-US" sz="2400" b="1" kern="1200" dirty="0">
                <a:solidFill>
                  <a:schemeClr val="tx1"/>
                </a:solidFill>
                <a:latin typeface="+mn-lt"/>
                <a:ea typeface="+mn-ea"/>
                <a:cs typeface="+mn-cs"/>
                <a:sym typeface="Calibri"/>
              </a:rPr>
              <a:t>A </a:t>
            </a:r>
            <a:r>
              <a:rPr lang="en-US" sz="2400" b="1" kern="1200" dirty="0" err="1">
                <a:solidFill>
                  <a:schemeClr val="tx1"/>
                </a:solidFill>
                <a:latin typeface="+mn-lt"/>
                <a:ea typeface="+mn-ea"/>
                <a:cs typeface="+mn-cs"/>
                <a:sym typeface="Calibri"/>
              </a:rPr>
              <a:t>inicio</a:t>
            </a:r>
            <a:r>
              <a:rPr lang="en-US" sz="2400" b="1" kern="1200" dirty="0">
                <a:solidFill>
                  <a:schemeClr val="tx1"/>
                </a:solidFill>
                <a:latin typeface="+mn-lt"/>
                <a:ea typeface="+mn-ea"/>
                <a:cs typeface="+mn-cs"/>
                <a:sym typeface="Calibri"/>
              </a:rPr>
              <a:t> de </a:t>
            </a:r>
            <a:r>
              <a:rPr lang="en-US" sz="2400" b="1" kern="1200" dirty="0" err="1">
                <a:solidFill>
                  <a:schemeClr val="tx1"/>
                </a:solidFill>
                <a:latin typeface="+mn-lt"/>
                <a:ea typeface="+mn-ea"/>
                <a:cs typeface="+mn-cs"/>
                <a:sym typeface="Calibri"/>
              </a:rPr>
              <a:t>este</a:t>
            </a:r>
            <a:r>
              <a:rPr lang="en-US" sz="2400" b="1" kern="1200" dirty="0">
                <a:solidFill>
                  <a:schemeClr val="tx1"/>
                </a:solidFill>
                <a:latin typeface="+mn-lt"/>
                <a:ea typeface="+mn-ea"/>
                <a:cs typeface="+mn-cs"/>
                <a:sym typeface="Calibri"/>
              </a:rPr>
              <a:t> 2023, se </a:t>
            </a:r>
            <a:r>
              <a:rPr lang="en-US" sz="2400" b="1" kern="1200" dirty="0" err="1">
                <a:solidFill>
                  <a:schemeClr val="tx1"/>
                </a:solidFill>
                <a:latin typeface="+mn-lt"/>
                <a:ea typeface="+mn-ea"/>
                <a:cs typeface="+mn-cs"/>
                <a:sym typeface="Calibri"/>
              </a:rPr>
              <a:t>culminó</a:t>
            </a:r>
            <a:r>
              <a:rPr lang="en-US" sz="2400" b="1" kern="1200" dirty="0">
                <a:solidFill>
                  <a:schemeClr val="tx1"/>
                </a:solidFill>
                <a:latin typeface="+mn-lt"/>
                <a:ea typeface="+mn-ea"/>
                <a:cs typeface="+mn-cs"/>
                <a:sym typeface="Calibri"/>
              </a:rPr>
              <a:t> la </a:t>
            </a:r>
            <a:r>
              <a:rPr lang="en-US" sz="2400" b="1" kern="1200" dirty="0" err="1">
                <a:solidFill>
                  <a:schemeClr val="tx1"/>
                </a:solidFill>
                <a:latin typeface="+mn-lt"/>
                <a:ea typeface="+mn-ea"/>
                <a:cs typeface="+mn-cs"/>
                <a:sym typeface="Calibri"/>
              </a:rPr>
              <a:t>obra</a:t>
            </a:r>
            <a:r>
              <a:rPr lang="en-US" sz="2400" b="1" kern="1200" dirty="0">
                <a:solidFill>
                  <a:schemeClr val="tx1"/>
                </a:solidFill>
                <a:latin typeface="+mn-lt"/>
                <a:ea typeface="+mn-ea"/>
                <a:cs typeface="+mn-cs"/>
                <a:sym typeface="Calibri"/>
              </a:rPr>
              <a:t> del </a:t>
            </a:r>
            <a:r>
              <a:rPr lang="en-US" sz="2400" b="1" kern="1200" dirty="0" err="1">
                <a:solidFill>
                  <a:schemeClr val="tx1"/>
                </a:solidFill>
                <a:latin typeface="+mn-lt"/>
                <a:ea typeface="+mn-ea"/>
                <a:cs typeface="+mn-cs"/>
                <a:sym typeface="Calibri"/>
              </a:rPr>
              <a:t>piso</a:t>
            </a:r>
            <a:r>
              <a:rPr lang="en-US" sz="2400" b="1" kern="1200" dirty="0">
                <a:solidFill>
                  <a:schemeClr val="tx1"/>
                </a:solidFill>
                <a:latin typeface="+mn-lt"/>
                <a:ea typeface="+mn-ea"/>
                <a:cs typeface="+mn-cs"/>
                <a:sym typeface="Calibri"/>
              </a:rPr>
              <a:t> de la piscina, </a:t>
            </a:r>
            <a:r>
              <a:rPr lang="en-US" sz="2400" b="1" kern="1200" dirty="0" err="1">
                <a:solidFill>
                  <a:schemeClr val="tx1"/>
                </a:solidFill>
                <a:latin typeface="+mn-lt"/>
                <a:ea typeface="+mn-ea"/>
                <a:cs typeface="+mn-cs"/>
                <a:sym typeface="Calibri"/>
              </a:rPr>
              <a:t>atendiendo</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algunas</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reclamaciones</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sobre</a:t>
            </a:r>
            <a:r>
              <a:rPr lang="en-US" sz="2400" b="1" kern="1200" dirty="0">
                <a:solidFill>
                  <a:schemeClr val="tx1"/>
                </a:solidFill>
                <a:latin typeface="+mn-lt"/>
                <a:ea typeface="+mn-ea"/>
                <a:cs typeface="+mn-cs"/>
                <a:sym typeface="Calibri"/>
              </a:rPr>
              <a:t> la </a:t>
            </a:r>
            <a:r>
              <a:rPr lang="en-US" sz="2400" b="1" kern="1200" dirty="0" err="1">
                <a:solidFill>
                  <a:schemeClr val="tx1"/>
                </a:solidFill>
                <a:latin typeface="+mn-lt"/>
                <a:ea typeface="+mn-ea"/>
                <a:cs typeface="+mn-cs"/>
                <a:sym typeface="Calibri"/>
              </a:rPr>
              <a:t>seguridad</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en</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el</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área</a:t>
            </a:r>
            <a:r>
              <a:rPr lang="en-US" sz="2400" b="1" kern="1200" dirty="0">
                <a:solidFill>
                  <a:schemeClr val="tx1"/>
                </a:solidFill>
                <a:latin typeface="+mn-lt"/>
                <a:ea typeface="+mn-ea"/>
                <a:cs typeface="+mn-cs"/>
                <a:sym typeface="Calibri"/>
              </a:rPr>
              <a:t> de la piscina, con </a:t>
            </a:r>
            <a:r>
              <a:rPr lang="en-US" sz="2400" b="1" kern="1200" dirty="0" err="1">
                <a:solidFill>
                  <a:schemeClr val="tx1"/>
                </a:solidFill>
                <a:latin typeface="+mn-lt"/>
                <a:ea typeface="+mn-ea"/>
                <a:cs typeface="+mn-cs"/>
                <a:sym typeface="Calibri"/>
              </a:rPr>
              <a:t>el</a:t>
            </a:r>
            <a:r>
              <a:rPr lang="en-US" sz="2400" b="1" kern="1200" dirty="0">
                <a:solidFill>
                  <a:schemeClr val="tx1"/>
                </a:solidFill>
                <a:latin typeface="+mn-lt"/>
                <a:ea typeface="+mn-ea"/>
                <a:cs typeface="+mn-cs"/>
                <a:sym typeface="Calibri"/>
              </a:rPr>
              <a:t> fin de </a:t>
            </a:r>
            <a:r>
              <a:rPr lang="en-US" sz="2400" b="1" kern="1200" dirty="0" err="1">
                <a:solidFill>
                  <a:schemeClr val="tx1"/>
                </a:solidFill>
                <a:latin typeface="+mn-lt"/>
                <a:ea typeface="+mn-ea"/>
                <a:cs typeface="+mn-cs"/>
                <a:sym typeface="Calibri"/>
              </a:rPr>
              <a:t>colocar</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una</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baldosa</a:t>
            </a:r>
            <a:r>
              <a:rPr lang="en-US" sz="2400" b="1" kern="1200" dirty="0">
                <a:solidFill>
                  <a:schemeClr val="tx1"/>
                </a:solidFill>
                <a:latin typeface="+mn-lt"/>
                <a:ea typeface="+mn-ea"/>
                <a:cs typeface="+mn-cs"/>
                <a:sym typeface="Calibri"/>
              </a:rPr>
              <a:t> con mayor </a:t>
            </a:r>
            <a:r>
              <a:rPr lang="en-US" sz="2400" b="1" kern="1200" dirty="0" err="1">
                <a:solidFill>
                  <a:schemeClr val="tx1"/>
                </a:solidFill>
                <a:latin typeface="+mn-lt"/>
                <a:ea typeface="+mn-ea"/>
                <a:cs typeface="+mn-cs"/>
                <a:sym typeface="Calibri"/>
              </a:rPr>
              <a:t>rugosidad</a:t>
            </a:r>
            <a:r>
              <a:rPr lang="en-US" sz="2400" b="1" kern="1200" dirty="0">
                <a:solidFill>
                  <a:schemeClr val="tx1"/>
                </a:solidFill>
                <a:latin typeface="+mn-lt"/>
                <a:ea typeface="+mn-ea"/>
                <a:cs typeface="+mn-cs"/>
                <a:sym typeface="Calibri"/>
              </a:rPr>
              <a:t>, que </a:t>
            </a:r>
            <a:r>
              <a:rPr lang="en-US" sz="2400" b="1" kern="1200" dirty="0" err="1">
                <a:solidFill>
                  <a:schemeClr val="tx1"/>
                </a:solidFill>
                <a:latin typeface="+mn-lt"/>
                <a:ea typeface="+mn-ea"/>
                <a:cs typeface="+mn-cs"/>
                <a:sym typeface="Calibri"/>
              </a:rPr>
              <a:t>fuera</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adecuada</a:t>
            </a:r>
            <a:r>
              <a:rPr lang="en-US" sz="2400" b="1" kern="1200" dirty="0">
                <a:solidFill>
                  <a:schemeClr val="tx1"/>
                </a:solidFill>
                <a:latin typeface="+mn-lt"/>
                <a:ea typeface="+mn-ea"/>
                <a:cs typeface="+mn-cs"/>
                <a:sym typeface="Calibri"/>
              </a:rPr>
              <a:t> para </a:t>
            </a:r>
            <a:r>
              <a:rPr lang="en-US" sz="2400" b="1" kern="1200" dirty="0" err="1">
                <a:solidFill>
                  <a:schemeClr val="tx1"/>
                </a:solidFill>
                <a:latin typeface="+mn-lt"/>
                <a:ea typeface="+mn-ea"/>
                <a:cs typeface="+mn-cs"/>
                <a:sym typeface="Calibri"/>
              </a:rPr>
              <a:t>el</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tránsito</a:t>
            </a:r>
            <a:r>
              <a:rPr lang="en-US" sz="2400" b="1" kern="1200" dirty="0">
                <a:solidFill>
                  <a:schemeClr val="tx1"/>
                </a:solidFill>
                <a:latin typeface="+mn-lt"/>
                <a:ea typeface="+mn-ea"/>
                <a:cs typeface="+mn-cs"/>
                <a:sym typeface="Calibri"/>
              </a:rPr>
              <a:t> de las personas</a:t>
            </a:r>
            <a:r>
              <a:rPr lang="en-US" sz="2000" b="1" kern="1200" dirty="0">
                <a:solidFill>
                  <a:schemeClr val="tx1"/>
                </a:solidFill>
                <a:latin typeface="+mn-lt"/>
                <a:ea typeface="+mn-ea"/>
                <a:cs typeface="+mn-cs"/>
                <a:sym typeface="Calibri"/>
              </a:rPr>
              <a:t>.</a:t>
            </a:r>
            <a:endParaRPr lang="en-US" sz="2000" b="1" kern="1200" dirty="0">
              <a:solidFill>
                <a:schemeClr val="tx1"/>
              </a:solidFill>
              <a:latin typeface="+mn-lt"/>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Google Shape;91;p2"/>
          <p:cNvSpPr txBox="1">
            <a:spLocks noGrp="1"/>
          </p:cNvSpPr>
          <p:nvPr>
            <p:ph type="ctrTitle"/>
          </p:nvPr>
        </p:nvSpPr>
        <p:spPr>
          <a:xfrm>
            <a:off x="6256414" y="488854"/>
            <a:ext cx="5267417" cy="1078574"/>
          </a:xfrm>
          <a:prstGeom prst="rect">
            <a:avLst/>
          </a:prstGeom>
        </p:spPr>
        <p:txBody>
          <a:bodyPr spcFirstLastPara="1" vert="horz" lIns="91440" tIns="45720" rIns="91440" bIns="45720" rtlCol="0" anchor="b" anchorCtr="0">
            <a:normAutofit/>
          </a:bodyPr>
          <a:lstStyle/>
          <a:p>
            <a:pPr marL="0" lvl="0" indent="0" algn="l">
              <a:spcBef>
                <a:spcPct val="0"/>
              </a:spcBef>
              <a:spcAft>
                <a:spcPts val="0"/>
              </a:spcAft>
              <a:buClr>
                <a:schemeClr val="dk1"/>
              </a:buClr>
              <a:buSzPct val="100000"/>
            </a:pPr>
            <a:r>
              <a:rPr lang="en-US" sz="5400" b="1" kern="1200" dirty="0">
                <a:solidFill>
                  <a:schemeClr val="tx1"/>
                </a:solidFill>
                <a:latin typeface="+mj-lt"/>
                <a:ea typeface="+mj-ea"/>
                <a:cs typeface="+mj-cs"/>
              </a:rPr>
              <a:t>FEBRERO 2023</a:t>
            </a:r>
            <a:endParaRPr lang="en-US" sz="5400" kern="1200" dirty="0">
              <a:solidFill>
                <a:schemeClr val="tx1"/>
              </a:solidFill>
              <a:latin typeface="+mj-lt"/>
              <a:ea typeface="+mj-ea"/>
              <a:cs typeface="+mj-cs"/>
            </a:endParaRPr>
          </a:p>
        </p:txBody>
      </p:sp>
      <p:sp>
        <p:nvSpPr>
          <p:cNvPr id="102" name="Rectangle 10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Google Shape;92;p2"/>
          <p:cNvSpPr txBox="1"/>
          <p:nvPr/>
        </p:nvSpPr>
        <p:spPr>
          <a:xfrm>
            <a:off x="6866249" y="1971009"/>
            <a:ext cx="4434721" cy="1347122"/>
          </a:xfrm>
          <a:prstGeom prst="rect">
            <a:avLst/>
          </a:prstGeom>
        </p:spPr>
        <p:txBody>
          <a:bodyPr spcFirstLastPara="1" vert="horz" lIns="91440" tIns="45720" rIns="91440" bIns="45720" rtlCol="0" anchor="t" anchorCtr="0">
            <a:normAutofit fontScale="92500" lnSpcReduction="20000"/>
          </a:bodyPr>
          <a:lstStyle/>
          <a:p>
            <a:pPr marL="0" marR="0" lvl="0" indent="-228600">
              <a:lnSpc>
                <a:spcPct val="90000"/>
              </a:lnSpc>
              <a:spcBef>
                <a:spcPts val="0"/>
              </a:spcBef>
              <a:spcAft>
                <a:spcPts val="600"/>
              </a:spcAft>
              <a:buClr>
                <a:schemeClr val="dk1"/>
              </a:buClr>
              <a:buSzPct val="100000"/>
              <a:buFont typeface="Arial" panose="020B0604020202020204" pitchFamily="34" charset="0"/>
              <a:buChar char="•"/>
            </a:pPr>
            <a:r>
              <a:rPr lang="en-US" sz="2800" b="1" i="0" strike="noStrike" kern="1200" cap="none" dirty="0">
                <a:solidFill>
                  <a:schemeClr val="tx1"/>
                </a:solidFill>
                <a:latin typeface="+mn-lt"/>
                <a:ea typeface="+mn-ea"/>
                <a:cs typeface="+mn-cs"/>
                <a:sym typeface="Calibri"/>
              </a:rPr>
              <a:t>Se </a:t>
            </a:r>
            <a:r>
              <a:rPr lang="en-US" sz="2800" b="1" i="0" strike="noStrike" kern="1200" cap="none" dirty="0" err="1">
                <a:solidFill>
                  <a:schemeClr val="tx1"/>
                </a:solidFill>
                <a:latin typeface="+mn-lt"/>
                <a:ea typeface="+mn-ea"/>
                <a:cs typeface="+mn-cs"/>
                <a:sym typeface="Calibri"/>
              </a:rPr>
              <a:t>cambio</a:t>
            </a:r>
            <a:r>
              <a:rPr lang="en-US" sz="2800" b="1" i="0" strike="noStrike" kern="1200" cap="none" dirty="0">
                <a:solidFill>
                  <a:schemeClr val="tx1"/>
                </a:solidFill>
                <a:latin typeface="+mn-lt"/>
                <a:ea typeface="+mn-ea"/>
                <a:cs typeface="+mn-cs"/>
                <a:sym typeface="Calibri"/>
              </a:rPr>
              <a:t> la </a:t>
            </a:r>
            <a:r>
              <a:rPr lang="en-US" sz="2800" b="1" i="0" strike="noStrike" kern="1200" cap="none" dirty="0" err="1">
                <a:solidFill>
                  <a:schemeClr val="tx1"/>
                </a:solidFill>
                <a:latin typeface="+mn-lt"/>
                <a:ea typeface="+mn-ea"/>
                <a:cs typeface="+mn-cs"/>
                <a:sym typeface="Calibri"/>
              </a:rPr>
              <a:t>válvula</a:t>
            </a:r>
            <a:r>
              <a:rPr lang="en-US" sz="2800" b="1" i="0" strike="noStrike" kern="1200" cap="none" dirty="0">
                <a:solidFill>
                  <a:schemeClr val="tx1"/>
                </a:solidFill>
                <a:latin typeface="+mn-lt"/>
                <a:ea typeface="+mn-ea"/>
                <a:cs typeface="+mn-cs"/>
                <a:sym typeface="Calibri"/>
              </a:rPr>
              <a:t> del </a:t>
            </a:r>
            <a:r>
              <a:rPr lang="en-US" sz="2800" b="1" i="0" strike="noStrike" kern="1200" cap="none" dirty="0" err="1">
                <a:solidFill>
                  <a:schemeClr val="tx1"/>
                </a:solidFill>
                <a:latin typeface="+mn-lt"/>
                <a:ea typeface="+mn-ea"/>
                <a:cs typeface="+mn-cs"/>
                <a:sym typeface="Calibri"/>
              </a:rPr>
              <a:t>filtro</a:t>
            </a:r>
            <a:r>
              <a:rPr lang="en-US" sz="2800" b="1" i="0" strike="noStrike" kern="1200" cap="none" dirty="0">
                <a:solidFill>
                  <a:schemeClr val="tx1"/>
                </a:solidFill>
                <a:latin typeface="+mn-lt"/>
                <a:ea typeface="+mn-ea"/>
                <a:cs typeface="+mn-cs"/>
                <a:sym typeface="Calibri"/>
              </a:rPr>
              <a:t> y la </a:t>
            </a:r>
            <a:r>
              <a:rPr lang="en-US" sz="2800" b="1" i="0" strike="noStrike" kern="1200" cap="none" dirty="0" err="1">
                <a:solidFill>
                  <a:schemeClr val="tx1"/>
                </a:solidFill>
                <a:latin typeface="+mn-lt"/>
                <a:ea typeface="+mn-ea"/>
                <a:cs typeface="+mn-cs"/>
                <a:sym typeface="Calibri"/>
              </a:rPr>
              <a:t>rejilla</a:t>
            </a:r>
            <a:r>
              <a:rPr lang="en-US" sz="2800" b="1" i="0" strike="noStrike" kern="1200" cap="none" dirty="0">
                <a:solidFill>
                  <a:schemeClr val="tx1"/>
                </a:solidFill>
                <a:latin typeface="+mn-lt"/>
                <a:ea typeface="+mn-ea"/>
                <a:cs typeface="+mn-cs"/>
                <a:sym typeface="Calibri"/>
              </a:rPr>
              <a:t>  del </a:t>
            </a:r>
            <a:r>
              <a:rPr lang="en-US" sz="2800" b="1" i="0" strike="noStrike" kern="1200" cap="none" dirty="0" err="1">
                <a:solidFill>
                  <a:schemeClr val="tx1"/>
                </a:solidFill>
                <a:latin typeface="+mn-lt"/>
                <a:ea typeface="+mn-ea"/>
                <a:cs typeface="+mn-cs"/>
                <a:sym typeface="Calibri"/>
              </a:rPr>
              <a:t>fondo</a:t>
            </a:r>
            <a:r>
              <a:rPr lang="en-US" sz="2800" b="1" i="0" strike="noStrike" kern="1200" cap="none" dirty="0">
                <a:solidFill>
                  <a:schemeClr val="tx1"/>
                </a:solidFill>
                <a:latin typeface="+mn-lt"/>
                <a:ea typeface="+mn-ea"/>
                <a:cs typeface="+mn-cs"/>
                <a:sym typeface="Calibri"/>
              </a:rPr>
              <a:t> de la piscina y se </a:t>
            </a:r>
            <a:r>
              <a:rPr lang="en-US" sz="2800" b="1" i="0" strike="noStrike" kern="1200" cap="none" dirty="0" err="1">
                <a:solidFill>
                  <a:schemeClr val="tx1"/>
                </a:solidFill>
                <a:latin typeface="+mn-lt"/>
                <a:ea typeface="+mn-ea"/>
                <a:cs typeface="+mn-cs"/>
                <a:sym typeface="Calibri"/>
              </a:rPr>
              <a:t>instaló</a:t>
            </a:r>
            <a:r>
              <a:rPr lang="en-US" sz="2800" b="1" i="0" strike="noStrike" kern="1200" cap="none" dirty="0">
                <a:solidFill>
                  <a:schemeClr val="tx1"/>
                </a:solidFill>
                <a:latin typeface="+mn-lt"/>
                <a:ea typeface="+mn-ea"/>
                <a:cs typeface="+mn-cs"/>
                <a:sym typeface="Calibri"/>
              </a:rPr>
              <a:t> </a:t>
            </a:r>
            <a:r>
              <a:rPr lang="en-US" sz="2800" b="1" i="0" strike="noStrike" kern="1200" cap="none" dirty="0" err="1">
                <a:solidFill>
                  <a:schemeClr val="tx1"/>
                </a:solidFill>
                <a:latin typeface="+mn-lt"/>
                <a:ea typeface="+mn-ea"/>
                <a:cs typeface="+mn-cs"/>
                <a:sym typeface="Calibri"/>
              </a:rPr>
              <a:t>el</a:t>
            </a:r>
            <a:r>
              <a:rPr lang="en-US" sz="2800" b="1" i="0" strike="noStrike" kern="1200" cap="none" dirty="0">
                <a:solidFill>
                  <a:schemeClr val="tx1"/>
                </a:solidFill>
                <a:latin typeface="+mn-lt"/>
                <a:ea typeface="+mn-ea"/>
                <a:cs typeface="+mn-cs"/>
                <a:sym typeface="Calibri"/>
              </a:rPr>
              <a:t> reflector.</a:t>
            </a:r>
          </a:p>
          <a:p>
            <a:pPr marL="0" marR="0" lvl="0" indent="-228600">
              <a:lnSpc>
                <a:spcPct val="90000"/>
              </a:lnSpc>
              <a:spcBef>
                <a:spcPts val="0"/>
              </a:spcBef>
              <a:spcAft>
                <a:spcPts val="600"/>
              </a:spcAft>
              <a:buClr>
                <a:schemeClr val="dk1"/>
              </a:buClr>
              <a:buSzPct val="100000"/>
              <a:buFont typeface="Arial" panose="020B0604020202020204" pitchFamily="34" charset="0"/>
              <a:buChar char="•"/>
            </a:pPr>
            <a:endParaRPr lang="en-US" sz="2000" b="1" i="0" u="sng" strike="noStrike" kern="1200" cap="none" dirty="0">
              <a:solidFill>
                <a:srgbClr val="FF0000"/>
              </a:solidFill>
              <a:latin typeface="+mn-lt"/>
              <a:ea typeface="+mn-ea"/>
              <a:cs typeface="+mn-cs"/>
              <a:sym typeface="Calibri"/>
            </a:endParaRPr>
          </a:p>
        </p:txBody>
      </p:sp>
      <p:cxnSp>
        <p:nvCxnSpPr>
          <p:cNvPr id="104" name="Straight Connector 10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4" name="Google Shape;94;p2"/>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Imagen 1">
            <a:extLst>
              <a:ext uri="{FF2B5EF4-FFF2-40B4-BE49-F238E27FC236}">
                <a16:creationId xmlns:a16="http://schemas.microsoft.com/office/drawing/2014/main" id="{CE02E098-5378-1D42-326F-05A567A47C82}"/>
              </a:ext>
            </a:extLst>
          </p:cNvPr>
          <p:cNvPicPr>
            <a:picLocks noChangeAspect="1"/>
          </p:cNvPicPr>
          <p:nvPr/>
        </p:nvPicPr>
        <p:blipFill>
          <a:blip r:embed="rId3"/>
          <a:stretch>
            <a:fillRect/>
          </a:stretch>
        </p:blipFill>
        <p:spPr>
          <a:xfrm>
            <a:off x="56634" y="864438"/>
            <a:ext cx="5616103" cy="2412162"/>
          </a:xfrm>
          <a:prstGeom prst="rect">
            <a:avLst/>
          </a:prstGeom>
        </p:spPr>
      </p:pic>
      <p:pic>
        <p:nvPicPr>
          <p:cNvPr id="3" name="Imagen 2">
            <a:extLst>
              <a:ext uri="{FF2B5EF4-FFF2-40B4-BE49-F238E27FC236}">
                <a16:creationId xmlns:a16="http://schemas.microsoft.com/office/drawing/2014/main" id="{45BB5F8C-46C2-781F-9DA0-0A86DA5440AB}"/>
              </a:ext>
            </a:extLst>
          </p:cNvPr>
          <p:cNvPicPr>
            <a:picLocks noChangeAspect="1"/>
          </p:cNvPicPr>
          <p:nvPr/>
        </p:nvPicPr>
        <p:blipFill>
          <a:blip r:embed="rId4"/>
          <a:stretch>
            <a:fillRect/>
          </a:stretch>
        </p:blipFill>
        <p:spPr>
          <a:xfrm>
            <a:off x="98077" y="3613893"/>
            <a:ext cx="5533215" cy="2390791"/>
          </a:xfrm>
          <a:prstGeom prst="ellipse">
            <a:avLst/>
          </a:prstGeom>
          <a:ln>
            <a:noFill/>
          </a:ln>
          <a:effectLst>
            <a:softEdge rad="112500"/>
          </a:effectLst>
        </p:spPr>
      </p:pic>
      <p:pic>
        <p:nvPicPr>
          <p:cNvPr id="4" name="Imagen 3">
            <a:extLst>
              <a:ext uri="{FF2B5EF4-FFF2-40B4-BE49-F238E27FC236}">
                <a16:creationId xmlns:a16="http://schemas.microsoft.com/office/drawing/2014/main" id="{DDFD9B3A-3C01-581D-5435-057DE744ECFD}"/>
              </a:ext>
            </a:extLst>
          </p:cNvPr>
          <p:cNvPicPr>
            <a:picLocks noChangeAspect="1"/>
          </p:cNvPicPr>
          <p:nvPr/>
        </p:nvPicPr>
        <p:blipFill rotWithShape="1">
          <a:blip r:embed="rId5"/>
          <a:srcRect l="3058" t="8374" r="29951" b="25239"/>
          <a:stretch/>
        </p:blipFill>
        <p:spPr>
          <a:xfrm>
            <a:off x="5842242" y="4213430"/>
            <a:ext cx="5681589" cy="2533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95809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useBgFill="1">
        <p:nvSpPr>
          <p:cNvPr id="108" name="Rectangle 105">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Google Shape;91;p2"/>
          <p:cNvSpPr txBox="1">
            <a:spLocks noGrp="1"/>
          </p:cNvSpPr>
          <p:nvPr>
            <p:ph type="title"/>
          </p:nvPr>
        </p:nvSpPr>
        <p:spPr>
          <a:xfrm>
            <a:off x="971368" y="371719"/>
            <a:ext cx="6125964" cy="1906863"/>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ct val="100000"/>
            </a:pPr>
            <a:r>
              <a:rPr lang="en-US" b="1" kern="1200">
                <a:solidFill>
                  <a:schemeClr val="tx1"/>
                </a:solidFill>
                <a:latin typeface="+mj-lt"/>
                <a:ea typeface="+mj-ea"/>
                <a:cs typeface="+mj-cs"/>
              </a:rPr>
              <a:t>MARZO 2023</a:t>
            </a:r>
            <a:endParaRPr lang="en-US" kern="1200">
              <a:solidFill>
                <a:schemeClr val="tx1"/>
              </a:solidFill>
              <a:latin typeface="+mj-lt"/>
              <a:ea typeface="+mj-ea"/>
              <a:cs typeface="+mj-cs"/>
            </a:endParaRPr>
          </a:p>
        </p:txBody>
      </p:sp>
      <p:pic>
        <p:nvPicPr>
          <p:cNvPr id="3" name="Imagen 2">
            <a:extLst>
              <a:ext uri="{FF2B5EF4-FFF2-40B4-BE49-F238E27FC236}">
                <a16:creationId xmlns:a16="http://schemas.microsoft.com/office/drawing/2014/main" id="{6C481052-1714-E5DD-5462-62B346CE0CE5}"/>
              </a:ext>
            </a:extLst>
          </p:cNvPr>
          <p:cNvPicPr>
            <a:picLocks noChangeAspect="1"/>
          </p:cNvPicPr>
          <p:nvPr/>
        </p:nvPicPr>
        <p:blipFill rotWithShape="1">
          <a:blip r:embed="rId3"/>
          <a:srcRect l="7611" r="3894" b="-4"/>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scene3d>
            <a:camera prst="perspectiveFront" fov="5400000"/>
            <a:lightRig rig="threePt" dir="t">
              <a:rot lat="0" lon="0" rev="19200000"/>
            </a:lightRig>
          </a:scene3d>
          <a:sp3d extrusionH="25400">
            <a:bevelT w="304800" h="152400" prst="hardEdge"/>
            <a:extrusionClr>
              <a:srgbClr val="000000"/>
            </a:extrusionClr>
          </a:sp3d>
        </p:spPr>
      </p:pic>
      <p:pic>
        <p:nvPicPr>
          <p:cNvPr id="2" name="Imagen 1">
            <a:extLst>
              <a:ext uri="{FF2B5EF4-FFF2-40B4-BE49-F238E27FC236}">
                <a16:creationId xmlns:a16="http://schemas.microsoft.com/office/drawing/2014/main" id="{58A68D31-6F1A-C3C6-A95E-E1B030E738B4}"/>
              </a:ext>
            </a:extLst>
          </p:cNvPr>
          <p:cNvPicPr>
            <a:picLocks noChangeAspect="1"/>
          </p:cNvPicPr>
          <p:nvPr/>
        </p:nvPicPr>
        <p:blipFill rotWithShape="1">
          <a:blip r:embed="rId4"/>
          <a:srcRect t="1524" r="1" b="23088"/>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scene3d>
            <a:camera prst="perspectiveFront" fov="5400000"/>
            <a:lightRig rig="threePt" dir="t">
              <a:rot lat="0" lon="0" rev="19200000"/>
            </a:lightRig>
          </a:scene3d>
          <a:sp3d extrusionH="25400">
            <a:bevelT w="304800" h="152400" prst="hardEdge"/>
            <a:extrusionClr>
              <a:srgbClr val="FFFFFF"/>
            </a:extrusionClr>
          </a:sp3d>
        </p:spPr>
      </p:pic>
      <p:pic>
        <p:nvPicPr>
          <p:cNvPr id="4" name="Imagen 3">
            <a:extLst>
              <a:ext uri="{FF2B5EF4-FFF2-40B4-BE49-F238E27FC236}">
                <a16:creationId xmlns:a16="http://schemas.microsoft.com/office/drawing/2014/main" id="{3E164588-AE15-350C-3B70-64C588AFD4A4}"/>
              </a:ext>
            </a:extLst>
          </p:cNvPr>
          <p:cNvPicPr>
            <a:picLocks noChangeAspect="1"/>
          </p:cNvPicPr>
          <p:nvPr/>
        </p:nvPicPr>
        <p:blipFill rotWithShape="1">
          <a:blip r:embed="rId5"/>
          <a:srcRect r="2870" b="-3"/>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solidFill>
            <a:srgbClr val="FFFFFF"/>
          </a:solidFill>
          <a:scene3d>
            <a:camera prst="orthographicFront"/>
            <a:lightRig rig="threePt" dir="t">
              <a:rot lat="0" lon="0" rev="2700000"/>
            </a:lightRig>
          </a:scene3d>
          <a:sp3d contourW="6350">
            <a:bevelT h="38100"/>
            <a:contourClr>
              <a:srgbClr val="C0C0C0"/>
            </a:contourClr>
          </a:sp3d>
        </p:spPr>
      </p:pic>
      <p:sp>
        <p:nvSpPr>
          <p:cNvPr id="94" name="Google Shape;94;p2"/>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96" name="Google Shape;92;p2">
            <a:extLst>
              <a:ext uri="{FF2B5EF4-FFF2-40B4-BE49-F238E27FC236}">
                <a16:creationId xmlns:a16="http://schemas.microsoft.com/office/drawing/2014/main" id="{6300C66A-EBD9-2FCE-587E-30A2E7BC18C1}"/>
              </a:ext>
            </a:extLst>
          </p:cNvPr>
          <p:cNvGraphicFramePr/>
          <p:nvPr>
            <p:extLst>
              <p:ext uri="{D42A27DB-BD31-4B8C-83A1-F6EECF244321}">
                <p14:modId xmlns:p14="http://schemas.microsoft.com/office/powerpoint/2010/main" val="3646733181"/>
              </p:ext>
            </p:extLst>
          </p:nvPr>
        </p:nvGraphicFramePr>
        <p:xfrm>
          <a:off x="971368" y="2711395"/>
          <a:ext cx="4114801" cy="34655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46281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useBgFill="1">
        <p:nvSpPr>
          <p:cNvPr id="104" name="Rectangle 98">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D27173A4-325C-3542-1890-503436D3A327}"/>
              </a:ext>
            </a:extLst>
          </p:cNvPr>
          <p:cNvPicPr>
            <a:picLocks noChangeAspect="1"/>
          </p:cNvPicPr>
          <p:nvPr/>
        </p:nvPicPr>
        <p:blipFill rotWithShape="1">
          <a:blip r:embed="rId3"/>
          <a:srcRect l="6135"/>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solidFill>
            <a:srgbClr val="FFFFFF">
              <a:shade val="85000"/>
            </a:srgbClr>
          </a:solidFill>
        </p:spPr>
      </p:pic>
      <p:pic>
        <p:nvPicPr>
          <p:cNvPr id="2" name="Imagen 1">
            <a:extLst>
              <a:ext uri="{FF2B5EF4-FFF2-40B4-BE49-F238E27FC236}">
                <a16:creationId xmlns:a16="http://schemas.microsoft.com/office/drawing/2014/main" id="{19569219-56B3-B251-F732-96023A5EC115}"/>
              </a:ext>
            </a:extLst>
          </p:cNvPr>
          <p:cNvPicPr>
            <a:picLocks noChangeAspect="1"/>
          </p:cNvPicPr>
          <p:nvPr/>
        </p:nvPicPr>
        <p:blipFill rotWithShape="1">
          <a:blip r:embed="rId4"/>
          <a:srcRect l="768" r="2677"/>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solidFill>
            <a:srgbClr val="FFFFFF">
              <a:shade val="85000"/>
            </a:srgbClr>
          </a:solidFill>
        </p:spPr>
      </p:pic>
      <p:sp useBgFill="1">
        <p:nvSpPr>
          <p:cNvPr id="106" name="Freeform: Shape 100">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 name="Freeform: Shape 102">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Google Shape;91;p2"/>
          <p:cNvSpPr txBox="1">
            <a:spLocks noGrp="1"/>
          </p:cNvSpPr>
          <p:nvPr>
            <p:ph type="title"/>
          </p:nvPr>
        </p:nvSpPr>
        <p:spPr>
          <a:xfrm>
            <a:off x="448056" y="681038"/>
            <a:ext cx="2804504" cy="1325563"/>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ct val="100000"/>
            </a:pPr>
            <a:r>
              <a:rPr lang="en-US" sz="2800" b="1" kern="1200">
                <a:solidFill>
                  <a:schemeClr val="tx1"/>
                </a:solidFill>
                <a:latin typeface="+mj-lt"/>
                <a:ea typeface="+mj-ea"/>
                <a:cs typeface="+mj-cs"/>
              </a:rPr>
              <a:t>MARZO 2023</a:t>
            </a:r>
            <a:endParaRPr lang="en-US" sz="2800" kern="1200">
              <a:solidFill>
                <a:schemeClr val="tx1"/>
              </a:solidFill>
              <a:latin typeface="+mj-lt"/>
              <a:ea typeface="+mj-ea"/>
              <a:cs typeface="+mj-cs"/>
            </a:endParaRPr>
          </a:p>
        </p:txBody>
      </p:sp>
      <p:sp>
        <p:nvSpPr>
          <p:cNvPr id="105" name="Rectangle 104">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7" name="Rectangle 10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Google Shape;92;p2"/>
          <p:cNvSpPr txBox="1"/>
          <p:nvPr/>
        </p:nvSpPr>
        <p:spPr>
          <a:xfrm>
            <a:off x="448056" y="2258171"/>
            <a:ext cx="2804504" cy="3918792"/>
          </a:xfrm>
          <a:prstGeom prst="rect">
            <a:avLst/>
          </a:prstGeom>
        </p:spPr>
        <p:txBody>
          <a:bodyPr spcFirstLastPara="1" vert="horz" lIns="91440" tIns="45720" rIns="91440" bIns="45720" rtlCol="0" anchorCtr="0">
            <a:normAutofit/>
          </a:bodyPr>
          <a:lstStyle/>
          <a:p>
            <a:pPr marL="342900" marR="0" lvl="0" indent="-228600">
              <a:lnSpc>
                <a:spcPct val="90000"/>
              </a:lnSpc>
              <a:spcBef>
                <a:spcPts val="0"/>
              </a:spcBef>
              <a:spcAft>
                <a:spcPts val="600"/>
              </a:spcAft>
              <a:buClr>
                <a:schemeClr val="dk1"/>
              </a:buClr>
              <a:buSzPts val="2400"/>
              <a:buFont typeface="Arial" panose="020B0604020202020204" pitchFamily="34" charset="0"/>
              <a:buChar char="•"/>
            </a:pPr>
            <a:r>
              <a:rPr lang="en-US" sz="1800" b="1" kern="1200" dirty="0" err="1">
                <a:solidFill>
                  <a:schemeClr val="tx1"/>
                </a:solidFill>
                <a:latin typeface="+mn-lt"/>
                <a:ea typeface="+mn-ea"/>
                <a:cs typeface="+mn-cs"/>
                <a:sym typeface="Calibri"/>
              </a:rPr>
              <a:t>Instalación</a:t>
            </a:r>
            <a:r>
              <a:rPr lang="en-US" sz="1800" b="1" kern="1200" dirty="0">
                <a:solidFill>
                  <a:schemeClr val="tx1"/>
                </a:solidFill>
                <a:latin typeface="+mn-lt"/>
                <a:ea typeface="+mn-ea"/>
                <a:cs typeface="+mn-cs"/>
                <a:sym typeface="Calibri"/>
              </a:rPr>
              <a:t> </a:t>
            </a:r>
            <a:r>
              <a:rPr lang="en-US" sz="1800" b="1" kern="1200" dirty="0" err="1">
                <a:solidFill>
                  <a:schemeClr val="tx1"/>
                </a:solidFill>
                <a:latin typeface="+mn-lt"/>
                <a:ea typeface="+mn-ea"/>
                <a:cs typeface="+mn-cs"/>
                <a:sym typeface="Calibri"/>
              </a:rPr>
              <a:t>eléctrica</a:t>
            </a:r>
            <a:r>
              <a:rPr lang="en-US" sz="1800" b="1" kern="1200" dirty="0">
                <a:solidFill>
                  <a:schemeClr val="tx1"/>
                </a:solidFill>
                <a:latin typeface="+mn-lt"/>
                <a:ea typeface="+mn-ea"/>
                <a:cs typeface="+mn-cs"/>
                <a:sym typeface="Calibri"/>
              </a:rPr>
              <a:t> de cabañas y </a:t>
            </a:r>
            <a:r>
              <a:rPr lang="en-US" sz="1800" b="1" kern="1200" dirty="0" err="1">
                <a:solidFill>
                  <a:schemeClr val="tx1"/>
                </a:solidFill>
                <a:latin typeface="+mn-lt"/>
                <a:ea typeface="+mn-ea"/>
                <a:cs typeface="+mn-cs"/>
                <a:sym typeface="Calibri"/>
              </a:rPr>
              <a:t>hangares</a:t>
            </a:r>
            <a:r>
              <a:rPr lang="en-US" sz="1800" b="1" kern="1200" dirty="0">
                <a:solidFill>
                  <a:schemeClr val="tx1"/>
                </a:solidFill>
                <a:latin typeface="+mn-lt"/>
                <a:ea typeface="+mn-ea"/>
                <a:cs typeface="+mn-cs"/>
                <a:sym typeface="Calibri"/>
              </a:rPr>
              <a:t>.</a:t>
            </a:r>
          </a:p>
        </p:txBody>
      </p:sp>
      <p:sp>
        <p:nvSpPr>
          <p:cNvPr id="94" name="Google Shape;94;p2"/>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890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a:extLst>
            <a:ext uri="{FF2B5EF4-FFF2-40B4-BE49-F238E27FC236}">
              <a16:creationId xmlns:a16="http://schemas.microsoft.com/office/drawing/2014/main" id="{53F8A29D-A0A8-76D0-906B-B3E82A9E597A}"/>
            </a:ext>
          </a:extLst>
        </p:cNvPr>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1" name="Rectangle 10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Google Shape;91;p2">
            <a:extLst>
              <a:ext uri="{FF2B5EF4-FFF2-40B4-BE49-F238E27FC236}">
                <a16:creationId xmlns:a16="http://schemas.microsoft.com/office/drawing/2014/main" id="{173F899F-2F3D-5F74-C423-8EAA219D04CE}"/>
              </a:ext>
            </a:extLst>
          </p:cNvPr>
          <p:cNvSpPr txBox="1">
            <a:spLocks noGrp="1"/>
          </p:cNvSpPr>
          <p:nvPr>
            <p:ph type="title"/>
          </p:nvPr>
        </p:nvSpPr>
        <p:spPr>
          <a:xfrm>
            <a:off x="841247" y="978619"/>
            <a:ext cx="3410712" cy="1106424"/>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ct val="100000"/>
            </a:pPr>
            <a:r>
              <a:rPr lang="en-US" sz="2800" b="1" kern="1200">
                <a:solidFill>
                  <a:schemeClr val="tx1"/>
                </a:solidFill>
                <a:latin typeface="+mj-lt"/>
                <a:ea typeface="+mj-ea"/>
                <a:cs typeface="+mj-cs"/>
              </a:rPr>
              <a:t>MARZO 2023</a:t>
            </a:r>
            <a:endParaRPr lang="en-US" sz="2800" kern="1200">
              <a:solidFill>
                <a:schemeClr val="tx1"/>
              </a:solidFill>
              <a:latin typeface="+mj-lt"/>
              <a:ea typeface="+mj-ea"/>
              <a:cs typeface="+mj-cs"/>
            </a:endParaRPr>
          </a:p>
        </p:txBody>
      </p:sp>
      <p:sp>
        <p:nvSpPr>
          <p:cNvPr id="106" name="Rectangle 10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 name="Rectangle 10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4" name="Google Shape;94;p2">
            <a:extLst>
              <a:ext uri="{FF2B5EF4-FFF2-40B4-BE49-F238E27FC236}">
                <a16:creationId xmlns:a16="http://schemas.microsoft.com/office/drawing/2014/main" id="{8E6410F2-2E0D-DB0B-2DFB-BCF2BE80934B}"/>
              </a:ext>
            </a:extLst>
          </p:cNvPr>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2">
            <a:extLst>
              <a:ext uri="{FF2B5EF4-FFF2-40B4-BE49-F238E27FC236}">
                <a16:creationId xmlns:a16="http://schemas.microsoft.com/office/drawing/2014/main" id="{488F7A1D-2428-107A-AC93-645FD03EE3A3}"/>
              </a:ext>
            </a:extLst>
          </p:cNvPr>
          <p:cNvSpPr txBox="1"/>
          <p:nvPr/>
        </p:nvSpPr>
        <p:spPr>
          <a:xfrm>
            <a:off x="5943600" y="910891"/>
            <a:ext cx="5509550" cy="964497"/>
          </a:xfrm>
          <a:prstGeom prst="rect">
            <a:avLst/>
          </a:prstGeom>
        </p:spPr>
        <p:txBody>
          <a:bodyPr spcFirstLastPara="1" vert="horz" lIns="91440" tIns="45720" rIns="91440" bIns="45720" rtlCol="0" anchor="t" anchorCtr="0">
            <a:normAutofit/>
          </a:bodyPr>
          <a:lstStyle/>
          <a:p>
            <a:pPr algn="ctr">
              <a:lnSpc>
                <a:spcPct val="107000"/>
              </a:lnSpc>
              <a:spcAft>
                <a:spcPts val="600"/>
              </a:spcAft>
              <a:buClr>
                <a:schemeClr val="dk1"/>
              </a:buClr>
              <a:buSzPts val="2400"/>
            </a:pPr>
            <a:r>
              <a:rPr lang="es-CO" sz="2800" b="1" i="0" u="none" strike="noStrike" cap="none" dirty="0">
                <a:solidFill>
                  <a:schemeClr val="tx1"/>
                </a:solidFill>
                <a:latin typeface="Calibri"/>
                <a:ea typeface="Arial"/>
                <a:cs typeface="Arial"/>
                <a:sym typeface="Calibri"/>
              </a:rPr>
              <a:t>Mantenimiento de puerta principal.</a:t>
            </a:r>
            <a:endParaRPr lang="es-CO" sz="4000" b="1" dirty="0">
              <a:solidFill>
                <a:schemeClr val="tx1"/>
              </a:solidFill>
              <a:latin typeface="Calibri"/>
              <a:sym typeface="Calibri"/>
            </a:endParaRPr>
          </a:p>
        </p:txBody>
      </p:sp>
      <p:pic>
        <p:nvPicPr>
          <p:cNvPr id="4" name="Imagen 3">
            <a:extLst>
              <a:ext uri="{FF2B5EF4-FFF2-40B4-BE49-F238E27FC236}">
                <a16:creationId xmlns:a16="http://schemas.microsoft.com/office/drawing/2014/main" id="{6EBF509E-CD1B-51B9-2DE1-6BA3F7C927CE}"/>
              </a:ext>
            </a:extLst>
          </p:cNvPr>
          <p:cNvPicPr>
            <a:picLocks noChangeAspect="1"/>
          </p:cNvPicPr>
          <p:nvPr/>
        </p:nvPicPr>
        <p:blipFill>
          <a:blip r:embed="rId3"/>
          <a:stretch>
            <a:fillRect/>
          </a:stretch>
        </p:blipFill>
        <p:spPr>
          <a:xfrm>
            <a:off x="5412469" y="2604659"/>
            <a:ext cx="6266461" cy="3524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a:extLst>
              <a:ext uri="{FF2B5EF4-FFF2-40B4-BE49-F238E27FC236}">
                <a16:creationId xmlns:a16="http://schemas.microsoft.com/office/drawing/2014/main" id="{E22911DC-FD8B-DFEE-8E43-6EDF107BB4B9}"/>
              </a:ext>
            </a:extLst>
          </p:cNvPr>
          <p:cNvSpPr txBox="1"/>
          <p:nvPr/>
        </p:nvSpPr>
        <p:spPr>
          <a:xfrm>
            <a:off x="729574" y="2482937"/>
            <a:ext cx="3709487" cy="1631216"/>
          </a:xfrm>
          <a:prstGeom prst="rect">
            <a:avLst/>
          </a:prstGeom>
          <a:noFill/>
        </p:spPr>
        <p:txBody>
          <a:bodyPr wrap="square" rtlCol="0">
            <a:spAutoFit/>
          </a:bodyPr>
          <a:lstStyle/>
          <a:p>
            <a:pPr marL="205740" indent="-205740">
              <a:spcAft>
                <a:spcPts val="600"/>
              </a:spcAft>
              <a:buFont typeface="Arial" panose="020B0604020202020204" pitchFamily="34" charset="0"/>
              <a:buChar char="•"/>
            </a:pPr>
            <a:r>
              <a:rPr lang="es-ES" sz="1800" b="0" i="0" u="none" strike="noStrike" cap="none" dirty="0">
                <a:solidFill>
                  <a:srgbClr val="000000"/>
                </a:solidFill>
                <a:latin typeface="Arial"/>
                <a:ea typeface="Arial"/>
                <a:cs typeface="Arial"/>
                <a:sym typeface="Arial"/>
              </a:rPr>
              <a:t>Mantenimiento a los lectores de huella</a:t>
            </a:r>
          </a:p>
          <a:p>
            <a:pPr marL="205740" indent="-205740">
              <a:spcAft>
                <a:spcPts val="600"/>
              </a:spcAft>
              <a:buFont typeface="Arial" panose="020B0604020202020204" pitchFamily="34" charset="0"/>
              <a:buChar char="•"/>
            </a:pPr>
            <a:r>
              <a:rPr lang="es-ES" sz="1800" b="0" i="0" u="none" strike="noStrike" cap="none" dirty="0">
                <a:solidFill>
                  <a:srgbClr val="000000"/>
                </a:solidFill>
                <a:latin typeface="Arial"/>
                <a:ea typeface="Arial"/>
                <a:cs typeface="Arial"/>
                <a:sym typeface="Arial"/>
              </a:rPr>
              <a:t>Mantenimiento a los sensores de movimiento</a:t>
            </a:r>
          </a:p>
          <a:p>
            <a:pPr marL="205740" indent="-205740">
              <a:spcAft>
                <a:spcPts val="600"/>
              </a:spcAft>
              <a:buFont typeface="Arial" panose="020B0604020202020204" pitchFamily="34" charset="0"/>
              <a:buChar char="•"/>
            </a:pPr>
            <a:r>
              <a:rPr lang="es-ES" sz="1800" b="0" i="0" u="none" strike="noStrike" cap="none" dirty="0">
                <a:solidFill>
                  <a:srgbClr val="000000"/>
                </a:solidFill>
                <a:latin typeface="Arial"/>
                <a:ea typeface="Arial"/>
                <a:cs typeface="Arial"/>
                <a:sym typeface="Arial"/>
              </a:rPr>
              <a:t>Cambio de batería</a:t>
            </a:r>
            <a:endParaRPr lang="es-CO" sz="3200" dirty="0"/>
          </a:p>
        </p:txBody>
      </p:sp>
    </p:spTree>
    <p:extLst>
      <p:ext uri="{BB962C8B-B14F-4D97-AF65-F5344CB8AC3E}">
        <p14:creationId xmlns:p14="http://schemas.microsoft.com/office/powerpoint/2010/main" val="855309686"/>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6020</TotalTime>
  <Words>1044</Words>
  <Application>Microsoft Office PowerPoint</Application>
  <PresentationFormat>Panorámica</PresentationFormat>
  <Paragraphs>82</Paragraphs>
  <Slides>24</Slides>
  <Notes>24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24</vt:i4>
      </vt:variant>
    </vt:vector>
  </HeadingPairs>
  <TitlesOfParts>
    <vt:vector size="30" baseType="lpstr">
      <vt:lpstr>Meiryo</vt:lpstr>
      <vt:lpstr>Arial</vt:lpstr>
      <vt:lpstr>Calibri</vt:lpstr>
      <vt:lpstr>Roboto Regular</vt:lpstr>
      <vt:lpstr>Times New Roman</vt:lpstr>
      <vt:lpstr>Tema de Office</vt:lpstr>
      <vt:lpstr>INFORME DEL PRESIDENCIA Y JUNTA DIRECTIVA A LA ASAMBLEA GENERAL DE SOCIOS FEBRERO 27 DE 2024</vt:lpstr>
      <vt:lpstr>INFORME DE PRESIDENCIA Y JUNTA DIRECTIVA</vt:lpstr>
      <vt:lpstr>INFORME DE PRESIDENCIA Y JUNTA DIRECTIVA</vt:lpstr>
      <vt:lpstr>INFORME DE PRESIDENCIA Y JUNTA DIRECTIVA</vt:lpstr>
      <vt:lpstr>ENERO 2023</vt:lpstr>
      <vt:lpstr>FEBRERO 2023</vt:lpstr>
      <vt:lpstr>MARZO 2023</vt:lpstr>
      <vt:lpstr>MARZO 2023</vt:lpstr>
      <vt:lpstr>MARZO 2023</vt:lpstr>
      <vt:lpstr>ABRIL 2023</vt:lpstr>
      <vt:lpstr>MAYO 2023</vt:lpstr>
      <vt:lpstr>MAYO 2023</vt:lpstr>
      <vt:lpstr>JUNIO 2023</vt:lpstr>
      <vt:lpstr>JULIO 2023</vt:lpstr>
      <vt:lpstr>AGOSTO 2023</vt:lpstr>
      <vt:lpstr>SEPTIEMBRE 2023</vt:lpstr>
      <vt:lpstr>OCTUBRE 2023</vt:lpstr>
      <vt:lpstr>NOVIEMBRE 2023</vt:lpstr>
      <vt:lpstr>NOVIEMBRE 2023</vt:lpstr>
      <vt:lpstr>DICIEMBRE 2023</vt:lpstr>
      <vt:lpstr>JUEGOS NACIONALES</vt:lpstr>
      <vt:lpstr>JUEGOS NACIONALES DE ESQUI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DEL PRESIDENTE.</dc:title>
  <dc:creator>CLUB NAUTICO CALIMA</dc:creator>
  <cp:lastModifiedBy>Luis Eduardo Jaramillo</cp:lastModifiedBy>
  <cp:revision>54</cp:revision>
  <dcterms:created xsi:type="dcterms:W3CDTF">2023-03-02T21:02:10Z</dcterms:created>
  <dcterms:modified xsi:type="dcterms:W3CDTF">2024-02-26T20:19:29Z</dcterms:modified>
</cp:coreProperties>
</file>